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theme/themeOverride5.xml" ContentType="application/vnd.openxmlformats-officedocument.themeOverride+xml"/>
  <Override PartName="/ppt/charts/chart5.xml" ContentType="application/vnd.openxmlformats-officedocument.drawingml.chart+xml"/>
  <Override PartName="/ppt/theme/themeOverride6.xml" ContentType="application/vnd.openxmlformats-officedocument.themeOverride+xml"/>
  <Override PartName="/ppt/charts/chart6.xml" ContentType="application/vnd.openxmlformats-officedocument.drawingml.chart+xml"/>
  <Override PartName="/ppt/theme/themeOverride7.xml" ContentType="application/vnd.openxmlformats-officedocument.themeOverr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8.xml" ContentType="application/vnd.openxmlformats-officedocument.themeOverride+xml"/>
  <Override PartName="/ppt/notesSlides/notesSlide6.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40"/>
  </p:notesMasterIdLst>
  <p:sldIdLst>
    <p:sldId id="331" r:id="rId5"/>
    <p:sldId id="320" r:id="rId6"/>
    <p:sldId id="321" r:id="rId7"/>
    <p:sldId id="322" r:id="rId8"/>
    <p:sldId id="257" r:id="rId9"/>
    <p:sldId id="258" r:id="rId10"/>
    <p:sldId id="300" r:id="rId11"/>
    <p:sldId id="274" r:id="rId12"/>
    <p:sldId id="323" r:id="rId13"/>
    <p:sldId id="275" r:id="rId14"/>
    <p:sldId id="306" r:id="rId15"/>
    <p:sldId id="324" r:id="rId16"/>
    <p:sldId id="276" r:id="rId17"/>
    <p:sldId id="307" r:id="rId18"/>
    <p:sldId id="309" r:id="rId19"/>
    <p:sldId id="279" r:id="rId20"/>
    <p:sldId id="312" r:id="rId21"/>
    <p:sldId id="282" r:id="rId22"/>
    <p:sldId id="280" r:id="rId23"/>
    <p:sldId id="329" r:id="rId24"/>
    <p:sldId id="325" r:id="rId25"/>
    <p:sldId id="294" r:id="rId26"/>
    <p:sldId id="271" r:id="rId27"/>
    <p:sldId id="296" r:id="rId28"/>
    <p:sldId id="326" r:id="rId29"/>
    <p:sldId id="285" r:id="rId30"/>
    <p:sldId id="310" r:id="rId31"/>
    <p:sldId id="277" r:id="rId32"/>
    <p:sldId id="308" r:id="rId33"/>
    <p:sldId id="317" r:id="rId34"/>
    <p:sldId id="330" r:id="rId35"/>
    <p:sldId id="287" r:id="rId36"/>
    <p:sldId id="327" r:id="rId37"/>
    <p:sldId id="286" r:id="rId38"/>
    <p:sldId id="328"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377AD8-753A-4CA8-AB37-766ABB3EAF86}" v="228" dt="2022-01-04T18:39:11.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60"/>
  </p:normalViewPr>
  <p:slideViewPr>
    <p:cSldViewPr>
      <p:cViewPr varScale="1">
        <p:scale>
          <a:sx n="60" d="100"/>
          <a:sy n="60" d="100"/>
        </p:scale>
        <p:origin x="72" y="96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S Wilkie" userId="ddf0651c-4c12-4bc2-8a01-95a02c3997d8" providerId="ADAL" clId="{CA377AD8-753A-4CA8-AB37-766ABB3EAF86}"/>
    <pc:docChg chg="undo custSel addSld delSld modSld sldOrd delMainMaster modMainMaster modNotesMaster">
      <pc:chgData name="Ashley S Wilkie" userId="ddf0651c-4c12-4bc2-8a01-95a02c3997d8" providerId="ADAL" clId="{CA377AD8-753A-4CA8-AB37-766ABB3EAF86}" dt="2022-01-04T19:01:22.024" v="7692" actId="20577"/>
      <pc:docMkLst>
        <pc:docMk/>
      </pc:docMkLst>
      <pc:sldChg chg="addSp delSp modSp del mod modNotes">
        <pc:chgData name="Ashley S Wilkie" userId="ddf0651c-4c12-4bc2-8a01-95a02c3997d8" providerId="ADAL" clId="{CA377AD8-753A-4CA8-AB37-766ABB3EAF86}" dt="2021-11-30T18:42:10" v="48" actId="47"/>
        <pc:sldMkLst>
          <pc:docMk/>
          <pc:sldMk cId="0" sldId="256"/>
        </pc:sldMkLst>
        <pc:spChg chg="del">
          <ac:chgData name="Ashley S Wilkie" userId="ddf0651c-4c12-4bc2-8a01-95a02c3997d8" providerId="ADAL" clId="{CA377AD8-753A-4CA8-AB37-766ABB3EAF86}" dt="2021-11-29T13:24:03.751" v="2" actId="478"/>
          <ac:spMkLst>
            <pc:docMk/>
            <pc:sldMk cId="0" sldId="256"/>
            <ac:spMk id="2" creationId="{00000000-0000-0000-0000-000000000000}"/>
          </ac:spMkLst>
        </pc:spChg>
        <pc:spChg chg="del">
          <ac:chgData name="Ashley S Wilkie" userId="ddf0651c-4c12-4bc2-8a01-95a02c3997d8" providerId="ADAL" clId="{CA377AD8-753A-4CA8-AB37-766ABB3EAF86}" dt="2021-11-29T13:23:57.285" v="0" actId="478"/>
          <ac:spMkLst>
            <pc:docMk/>
            <pc:sldMk cId="0" sldId="256"/>
            <ac:spMk id="3" creationId="{00000000-0000-0000-0000-000000000000}"/>
          </ac:spMkLst>
        </pc:spChg>
        <pc:spChg chg="add del mod">
          <ac:chgData name="Ashley S Wilkie" userId="ddf0651c-4c12-4bc2-8a01-95a02c3997d8" providerId="ADAL" clId="{CA377AD8-753A-4CA8-AB37-766ABB3EAF86}" dt="2021-11-29T13:24:00.251" v="1" actId="478"/>
          <ac:spMkLst>
            <pc:docMk/>
            <pc:sldMk cId="0" sldId="256"/>
            <ac:spMk id="6" creationId="{938DC050-84B4-4328-85D1-553D191BF0D4}"/>
          </ac:spMkLst>
        </pc:spChg>
        <pc:spChg chg="add del mod">
          <ac:chgData name="Ashley S Wilkie" userId="ddf0651c-4c12-4bc2-8a01-95a02c3997d8" providerId="ADAL" clId="{CA377AD8-753A-4CA8-AB37-766ABB3EAF86}" dt="2021-11-29T13:24:06.205" v="3" actId="478"/>
          <ac:spMkLst>
            <pc:docMk/>
            <pc:sldMk cId="0" sldId="256"/>
            <ac:spMk id="8" creationId="{75D7A1A9-C016-48A6-B2DB-ABE133EBC372}"/>
          </ac:spMkLst>
        </pc:spChg>
        <pc:spChg chg="add mod">
          <ac:chgData name="Ashley S Wilkie" userId="ddf0651c-4c12-4bc2-8a01-95a02c3997d8" providerId="ADAL" clId="{CA377AD8-753A-4CA8-AB37-766ABB3EAF86}" dt="2021-11-30T16:32:25.800" v="46"/>
          <ac:spMkLst>
            <pc:docMk/>
            <pc:sldMk cId="0" sldId="256"/>
            <ac:spMk id="10" creationId="{139623FF-CB70-4F6D-A858-C6398A89EF8E}"/>
          </ac:spMkLst>
        </pc:spChg>
        <pc:spChg chg="add mod">
          <ac:chgData name="Ashley S Wilkie" userId="ddf0651c-4c12-4bc2-8a01-95a02c3997d8" providerId="ADAL" clId="{CA377AD8-753A-4CA8-AB37-766ABB3EAF86}" dt="2021-11-30T16:32:25.800" v="46"/>
          <ac:spMkLst>
            <pc:docMk/>
            <pc:sldMk cId="0" sldId="256"/>
            <ac:spMk id="12" creationId="{8DD2410F-CDBF-4641-A3C3-2060D53CDF2D}"/>
          </ac:spMkLst>
        </pc:spChg>
        <pc:spChg chg="add mod">
          <ac:chgData name="Ashley S Wilkie" userId="ddf0651c-4c12-4bc2-8a01-95a02c3997d8" providerId="ADAL" clId="{CA377AD8-753A-4CA8-AB37-766ABB3EAF86}" dt="2021-11-30T16:32:25.800" v="46"/>
          <ac:spMkLst>
            <pc:docMk/>
            <pc:sldMk cId="0" sldId="256"/>
            <ac:spMk id="13" creationId="{4EB76BE0-D81C-4540-8079-CCE378DB6727}"/>
          </ac:spMkLst>
        </pc:spChg>
        <pc:picChg chg="add mod">
          <ac:chgData name="Ashley S Wilkie" userId="ddf0651c-4c12-4bc2-8a01-95a02c3997d8" providerId="ADAL" clId="{CA377AD8-753A-4CA8-AB37-766ABB3EAF86}" dt="2021-11-30T16:32:25.800" v="46"/>
          <ac:picMkLst>
            <pc:docMk/>
            <pc:sldMk cId="0" sldId="256"/>
            <ac:picMk id="9" creationId="{138E5C95-2620-45A0-AB91-F69B57F8685A}"/>
          </ac:picMkLst>
        </pc:picChg>
        <pc:picChg chg="add mod">
          <ac:chgData name="Ashley S Wilkie" userId="ddf0651c-4c12-4bc2-8a01-95a02c3997d8" providerId="ADAL" clId="{CA377AD8-753A-4CA8-AB37-766ABB3EAF86}" dt="2021-11-30T16:32:25.800" v="46"/>
          <ac:picMkLst>
            <pc:docMk/>
            <pc:sldMk cId="0" sldId="256"/>
            <ac:picMk id="11" creationId="{43D514B2-CEBC-4DCB-9988-13C240BAE921}"/>
          </ac:picMkLst>
        </pc:picChg>
      </pc:sldChg>
      <pc:sldChg chg="addSp delSp modSp mod setBg modNotesTx">
        <pc:chgData name="Ashley S Wilkie" userId="ddf0651c-4c12-4bc2-8a01-95a02c3997d8" providerId="ADAL" clId="{CA377AD8-753A-4CA8-AB37-766ABB3EAF86}" dt="2021-12-13T15:03:16.021" v="5668" actId="6549"/>
        <pc:sldMkLst>
          <pc:docMk/>
          <pc:sldMk cId="0" sldId="257"/>
        </pc:sldMkLst>
        <pc:spChg chg="del">
          <ac:chgData name="Ashley S Wilkie" userId="ddf0651c-4c12-4bc2-8a01-95a02c3997d8" providerId="ADAL" clId="{CA377AD8-753A-4CA8-AB37-766ABB3EAF86}" dt="2021-12-02T17:11:26.127" v="405" actId="478"/>
          <ac:spMkLst>
            <pc:docMk/>
            <pc:sldMk cId="0" sldId="257"/>
            <ac:spMk id="2" creationId="{00000000-0000-0000-0000-000000000000}"/>
          </ac:spMkLst>
        </pc:spChg>
        <pc:spChg chg="del">
          <ac:chgData name="Ashley S Wilkie" userId="ddf0651c-4c12-4bc2-8a01-95a02c3997d8" providerId="ADAL" clId="{CA377AD8-753A-4CA8-AB37-766ABB3EAF86}" dt="2021-12-02T17:11:28.910" v="407" actId="478"/>
          <ac:spMkLst>
            <pc:docMk/>
            <pc:sldMk cId="0" sldId="257"/>
            <ac:spMk id="3" creationId="{00000000-0000-0000-0000-000000000000}"/>
          </ac:spMkLst>
        </pc:spChg>
        <pc:spChg chg="add del mod">
          <ac:chgData name="Ashley S Wilkie" userId="ddf0651c-4c12-4bc2-8a01-95a02c3997d8" providerId="ADAL" clId="{CA377AD8-753A-4CA8-AB37-766ABB3EAF86}" dt="2021-12-02T17:11:27.184" v="406" actId="478"/>
          <ac:spMkLst>
            <pc:docMk/>
            <pc:sldMk cId="0" sldId="257"/>
            <ac:spMk id="7" creationId="{8CEDE9D6-60EB-458C-B4AC-DCC7707E0C32}"/>
          </ac:spMkLst>
        </pc:spChg>
        <pc:spChg chg="add del mod">
          <ac:chgData name="Ashley S Wilkie" userId="ddf0651c-4c12-4bc2-8a01-95a02c3997d8" providerId="ADAL" clId="{CA377AD8-753A-4CA8-AB37-766ABB3EAF86}" dt="2021-12-02T17:11:31.757" v="408" actId="478"/>
          <ac:spMkLst>
            <pc:docMk/>
            <pc:sldMk cId="0" sldId="257"/>
            <ac:spMk id="9" creationId="{B69918BA-3614-45ED-86FB-5E221F123DA5}"/>
          </ac:spMkLst>
        </pc:spChg>
        <pc:spChg chg="add mod">
          <ac:chgData name="Ashley S Wilkie" userId="ddf0651c-4c12-4bc2-8a01-95a02c3997d8" providerId="ADAL" clId="{CA377AD8-753A-4CA8-AB37-766ABB3EAF86}" dt="2021-12-02T17:11:48.344" v="410"/>
          <ac:spMkLst>
            <pc:docMk/>
            <pc:sldMk cId="0" sldId="257"/>
            <ac:spMk id="10" creationId="{D2A95033-C392-4069-B8BB-2B8E294DD8BC}"/>
          </ac:spMkLst>
        </pc:spChg>
        <pc:spChg chg="add mod">
          <ac:chgData name="Ashley S Wilkie" userId="ddf0651c-4c12-4bc2-8a01-95a02c3997d8" providerId="ADAL" clId="{CA377AD8-753A-4CA8-AB37-766ABB3EAF86}" dt="2021-12-02T17:11:57.244" v="432" actId="20577"/>
          <ac:spMkLst>
            <pc:docMk/>
            <pc:sldMk cId="0" sldId="257"/>
            <ac:spMk id="11" creationId="{D0FF38D2-005E-4645-BEEA-A604A6C8B9F9}"/>
          </ac:spMkLst>
        </pc:spChg>
        <pc:spChg chg="add mod">
          <ac:chgData name="Ashley S Wilkie" userId="ddf0651c-4c12-4bc2-8a01-95a02c3997d8" providerId="ADAL" clId="{CA377AD8-753A-4CA8-AB37-766ABB3EAF86}" dt="2021-12-02T17:11:48.344" v="410"/>
          <ac:spMkLst>
            <pc:docMk/>
            <pc:sldMk cId="0" sldId="257"/>
            <ac:spMk id="12" creationId="{04808432-E1FC-4733-8E5E-66FD06A1BF11}"/>
          </ac:spMkLst>
        </pc:spChg>
        <pc:graphicFrameChg chg="del mod">
          <ac:chgData name="Ashley S Wilkie" userId="ddf0651c-4c12-4bc2-8a01-95a02c3997d8" providerId="ADAL" clId="{CA377AD8-753A-4CA8-AB37-766ABB3EAF86}" dt="2021-12-02T17:11:34.396" v="409" actId="478"/>
          <ac:graphicFrameMkLst>
            <pc:docMk/>
            <pc:sldMk cId="0" sldId="257"/>
            <ac:graphicFrameMk id="4" creationId="{00000000-0000-0000-0000-000000000000}"/>
          </ac:graphicFrameMkLst>
        </pc:graphicFrameChg>
        <pc:graphicFrameChg chg="add mod">
          <ac:chgData name="Ashley S Wilkie" userId="ddf0651c-4c12-4bc2-8a01-95a02c3997d8" providerId="ADAL" clId="{CA377AD8-753A-4CA8-AB37-766ABB3EAF86}" dt="2021-12-02T17:12:09.110" v="433"/>
          <ac:graphicFrameMkLst>
            <pc:docMk/>
            <pc:sldMk cId="0" sldId="257"/>
            <ac:graphicFrameMk id="14" creationId="{41D19987-163D-44AD-BE00-C27016ABAE4F}"/>
          </ac:graphicFrameMkLst>
        </pc:graphicFrameChg>
        <pc:graphicFrameChg chg="add mod modGraphic">
          <ac:chgData name="Ashley S Wilkie" userId="ddf0651c-4c12-4bc2-8a01-95a02c3997d8" providerId="ADAL" clId="{CA377AD8-753A-4CA8-AB37-766ABB3EAF86}" dt="2021-12-02T17:31:33.635" v="935" actId="20577"/>
          <ac:graphicFrameMkLst>
            <pc:docMk/>
            <pc:sldMk cId="0" sldId="257"/>
            <ac:graphicFrameMk id="15" creationId="{E3ABAA20-E6E2-4A75-98A2-903E53BAF92B}"/>
          </ac:graphicFrameMkLst>
        </pc:graphicFrameChg>
        <pc:picChg chg="add mod">
          <ac:chgData name="Ashley S Wilkie" userId="ddf0651c-4c12-4bc2-8a01-95a02c3997d8" providerId="ADAL" clId="{CA377AD8-753A-4CA8-AB37-766ABB3EAF86}" dt="2021-12-02T17:11:48.344" v="410"/>
          <ac:picMkLst>
            <pc:docMk/>
            <pc:sldMk cId="0" sldId="257"/>
            <ac:picMk id="13" creationId="{C7B9EA99-B8F5-4B51-A61B-B6EC23CC2B6D}"/>
          </ac:picMkLst>
        </pc:picChg>
      </pc:sldChg>
      <pc:sldChg chg="addSp delSp modSp mod setBg">
        <pc:chgData name="Ashley S Wilkie" userId="ddf0651c-4c12-4bc2-8a01-95a02c3997d8" providerId="ADAL" clId="{CA377AD8-753A-4CA8-AB37-766ABB3EAF86}" dt="2021-12-06T18:21:49.877" v="1042"/>
        <pc:sldMkLst>
          <pc:docMk/>
          <pc:sldMk cId="0" sldId="258"/>
        </pc:sldMkLst>
        <pc:spChg chg="del">
          <ac:chgData name="Ashley S Wilkie" userId="ddf0651c-4c12-4bc2-8a01-95a02c3997d8" providerId="ADAL" clId="{CA377AD8-753A-4CA8-AB37-766ABB3EAF86}" dt="2021-12-02T17:33:23.545" v="946" actId="478"/>
          <ac:spMkLst>
            <pc:docMk/>
            <pc:sldMk cId="0" sldId="258"/>
            <ac:spMk id="2" creationId="{00000000-0000-0000-0000-000000000000}"/>
          </ac:spMkLst>
        </pc:spChg>
        <pc:spChg chg="del">
          <ac:chgData name="Ashley S Wilkie" userId="ddf0651c-4c12-4bc2-8a01-95a02c3997d8" providerId="ADAL" clId="{CA377AD8-753A-4CA8-AB37-766ABB3EAF86}" dt="2021-12-02T17:33:26.269" v="948" actId="478"/>
          <ac:spMkLst>
            <pc:docMk/>
            <pc:sldMk cId="0" sldId="258"/>
            <ac:spMk id="3" creationId="{00000000-0000-0000-0000-000000000000}"/>
          </ac:spMkLst>
        </pc:spChg>
        <pc:spChg chg="add del mod">
          <ac:chgData name="Ashley S Wilkie" userId="ddf0651c-4c12-4bc2-8a01-95a02c3997d8" providerId="ADAL" clId="{CA377AD8-753A-4CA8-AB37-766ABB3EAF86}" dt="2021-12-02T17:33:24.541" v="947" actId="478"/>
          <ac:spMkLst>
            <pc:docMk/>
            <pc:sldMk cId="0" sldId="258"/>
            <ac:spMk id="6" creationId="{34822131-D757-4156-A375-E14210FDE930}"/>
          </ac:spMkLst>
        </pc:spChg>
        <pc:spChg chg="add del mod">
          <ac:chgData name="Ashley S Wilkie" userId="ddf0651c-4c12-4bc2-8a01-95a02c3997d8" providerId="ADAL" clId="{CA377AD8-753A-4CA8-AB37-766ABB3EAF86}" dt="2021-12-02T17:33:27.384" v="949" actId="478"/>
          <ac:spMkLst>
            <pc:docMk/>
            <pc:sldMk cId="0" sldId="258"/>
            <ac:spMk id="8" creationId="{49D2F901-0A20-4C25-8067-3B2DCB0D5B87}"/>
          </ac:spMkLst>
        </pc:spChg>
        <pc:spChg chg="add mod">
          <ac:chgData name="Ashley S Wilkie" userId="ddf0651c-4c12-4bc2-8a01-95a02c3997d8" providerId="ADAL" clId="{CA377AD8-753A-4CA8-AB37-766ABB3EAF86}" dt="2021-12-02T17:33:34.268" v="950"/>
          <ac:spMkLst>
            <pc:docMk/>
            <pc:sldMk cId="0" sldId="258"/>
            <ac:spMk id="9" creationId="{64742C81-DE56-447B-9340-540E1F12675D}"/>
          </ac:spMkLst>
        </pc:spChg>
        <pc:spChg chg="add mod">
          <ac:chgData name="Ashley S Wilkie" userId="ddf0651c-4c12-4bc2-8a01-95a02c3997d8" providerId="ADAL" clId="{CA377AD8-753A-4CA8-AB37-766ABB3EAF86}" dt="2021-12-02T17:33:46.456" v="980" actId="20577"/>
          <ac:spMkLst>
            <pc:docMk/>
            <pc:sldMk cId="0" sldId="258"/>
            <ac:spMk id="10" creationId="{11B44E7F-D148-48F1-9891-082F0F70CAB8}"/>
          </ac:spMkLst>
        </pc:spChg>
        <pc:spChg chg="add mod">
          <ac:chgData name="Ashley S Wilkie" userId="ddf0651c-4c12-4bc2-8a01-95a02c3997d8" providerId="ADAL" clId="{CA377AD8-753A-4CA8-AB37-766ABB3EAF86}" dt="2021-12-02T17:33:34.268" v="950"/>
          <ac:spMkLst>
            <pc:docMk/>
            <pc:sldMk cId="0" sldId="258"/>
            <ac:spMk id="11" creationId="{E83EF863-928F-4269-A679-039AB40D6BB9}"/>
          </ac:spMkLst>
        </pc:spChg>
        <pc:spChg chg="add mod">
          <ac:chgData name="Ashley S Wilkie" userId="ddf0651c-4c12-4bc2-8a01-95a02c3997d8" providerId="ADAL" clId="{CA377AD8-753A-4CA8-AB37-766ABB3EAF86}" dt="2021-12-02T20:33:36.875" v="993" actId="14100"/>
          <ac:spMkLst>
            <pc:docMk/>
            <pc:sldMk cId="0" sldId="258"/>
            <ac:spMk id="14" creationId="{9D5535FE-2D32-4B90-B5B3-69F8366621A0}"/>
          </ac:spMkLst>
        </pc:spChg>
        <pc:graphicFrameChg chg="add mod">
          <ac:chgData name="Ashley S Wilkie" userId="ddf0651c-4c12-4bc2-8a01-95a02c3997d8" providerId="ADAL" clId="{CA377AD8-753A-4CA8-AB37-766ABB3EAF86}" dt="2021-12-06T18:21:49.877" v="1042"/>
          <ac:graphicFrameMkLst>
            <pc:docMk/>
            <pc:sldMk cId="0" sldId="258"/>
            <ac:graphicFrameMk id="13" creationId="{A4F7158C-BA9E-48A9-80E9-6164301B2333}"/>
          </ac:graphicFrameMkLst>
        </pc:graphicFrameChg>
        <pc:picChg chg="add mod">
          <ac:chgData name="Ashley S Wilkie" userId="ddf0651c-4c12-4bc2-8a01-95a02c3997d8" providerId="ADAL" clId="{CA377AD8-753A-4CA8-AB37-766ABB3EAF86}" dt="2021-12-02T17:33:34.268" v="950"/>
          <ac:picMkLst>
            <pc:docMk/>
            <pc:sldMk cId="0" sldId="258"/>
            <ac:picMk id="12" creationId="{41B0BE19-0458-4AA4-9185-E45728DA9319}"/>
          </ac:picMkLst>
        </pc:picChg>
      </pc:sldChg>
      <pc:sldChg chg="addSp delSp modSp mod setBg">
        <pc:chgData name="Ashley S Wilkie" userId="ddf0651c-4c12-4bc2-8a01-95a02c3997d8" providerId="ADAL" clId="{CA377AD8-753A-4CA8-AB37-766ABB3EAF86}" dt="2021-12-08T16:10:15.869" v="3920" actId="27918"/>
        <pc:sldMkLst>
          <pc:docMk/>
          <pc:sldMk cId="0" sldId="271"/>
        </pc:sldMkLst>
        <pc:spChg chg="del">
          <ac:chgData name="Ashley S Wilkie" userId="ddf0651c-4c12-4bc2-8a01-95a02c3997d8" providerId="ADAL" clId="{CA377AD8-753A-4CA8-AB37-766ABB3EAF86}" dt="2021-12-08T16:05:44.102" v="3856" actId="478"/>
          <ac:spMkLst>
            <pc:docMk/>
            <pc:sldMk cId="0" sldId="271"/>
            <ac:spMk id="2" creationId="{00000000-0000-0000-0000-000000000000}"/>
          </ac:spMkLst>
        </pc:spChg>
        <pc:spChg chg="del mod">
          <ac:chgData name="Ashley S Wilkie" userId="ddf0651c-4c12-4bc2-8a01-95a02c3997d8" providerId="ADAL" clId="{CA377AD8-753A-4CA8-AB37-766ABB3EAF86}" dt="2021-12-08T16:05:40.056" v="3854" actId="478"/>
          <ac:spMkLst>
            <pc:docMk/>
            <pc:sldMk cId="0" sldId="271"/>
            <ac:spMk id="3" creationId="{00000000-0000-0000-0000-000000000000}"/>
          </ac:spMkLst>
        </pc:spChg>
        <pc:spChg chg="add del mod">
          <ac:chgData name="Ashley S Wilkie" userId="ddf0651c-4c12-4bc2-8a01-95a02c3997d8" providerId="ADAL" clId="{CA377AD8-753A-4CA8-AB37-766ABB3EAF86}" dt="2021-12-08T16:05:42.176" v="3855" actId="478"/>
          <ac:spMkLst>
            <pc:docMk/>
            <pc:sldMk cId="0" sldId="271"/>
            <ac:spMk id="6" creationId="{A3476CC8-C80B-4F7F-A14D-C2B4BBC28E60}"/>
          </ac:spMkLst>
        </pc:spChg>
        <pc:spChg chg="add del mod">
          <ac:chgData name="Ashley S Wilkie" userId="ddf0651c-4c12-4bc2-8a01-95a02c3997d8" providerId="ADAL" clId="{CA377AD8-753A-4CA8-AB37-766ABB3EAF86}" dt="2021-12-08T16:05:44.757" v="3857" actId="478"/>
          <ac:spMkLst>
            <pc:docMk/>
            <pc:sldMk cId="0" sldId="271"/>
            <ac:spMk id="8" creationId="{D33F2930-D189-49EA-9FD6-D423DFD448A0}"/>
          </ac:spMkLst>
        </pc:spChg>
        <pc:spChg chg="add mod">
          <ac:chgData name="Ashley S Wilkie" userId="ddf0651c-4c12-4bc2-8a01-95a02c3997d8" providerId="ADAL" clId="{CA377AD8-753A-4CA8-AB37-766ABB3EAF86}" dt="2021-12-08T16:05:52.391" v="3858"/>
          <ac:spMkLst>
            <pc:docMk/>
            <pc:sldMk cId="0" sldId="271"/>
            <ac:spMk id="9" creationId="{E4C95BA2-D1DA-433F-9BB5-1FBD674742A4}"/>
          </ac:spMkLst>
        </pc:spChg>
        <pc:spChg chg="add mod">
          <ac:chgData name="Ashley S Wilkie" userId="ddf0651c-4c12-4bc2-8a01-95a02c3997d8" providerId="ADAL" clId="{CA377AD8-753A-4CA8-AB37-766ABB3EAF86}" dt="2021-12-08T16:06:07.367" v="3885" actId="20577"/>
          <ac:spMkLst>
            <pc:docMk/>
            <pc:sldMk cId="0" sldId="271"/>
            <ac:spMk id="10" creationId="{9A87B6B8-00C0-402C-8E01-02F00483041E}"/>
          </ac:spMkLst>
        </pc:spChg>
        <pc:spChg chg="add mod">
          <ac:chgData name="Ashley S Wilkie" userId="ddf0651c-4c12-4bc2-8a01-95a02c3997d8" providerId="ADAL" clId="{CA377AD8-753A-4CA8-AB37-766ABB3EAF86}" dt="2021-12-08T16:05:52.391" v="3858"/>
          <ac:spMkLst>
            <pc:docMk/>
            <pc:sldMk cId="0" sldId="271"/>
            <ac:spMk id="11" creationId="{003387C5-B5F2-4ADD-AEF1-A97354289CAA}"/>
          </ac:spMkLst>
        </pc:spChg>
        <pc:spChg chg="add mod">
          <ac:chgData name="Ashley S Wilkie" userId="ddf0651c-4c12-4bc2-8a01-95a02c3997d8" providerId="ADAL" clId="{CA377AD8-753A-4CA8-AB37-766ABB3EAF86}" dt="2021-12-08T16:09:06.876" v="3886"/>
          <ac:spMkLst>
            <pc:docMk/>
            <pc:sldMk cId="0" sldId="271"/>
            <ac:spMk id="14" creationId="{CE3E9568-ACE2-4850-9AD3-E86DA708251C}"/>
          </ac:spMkLst>
        </pc:spChg>
        <pc:spChg chg="add mod">
          <ac:chgData name="Ashley S Wilkie" userId="ddf0651c-4c12-4bc2-8a01-95a02c3997d8" providerId="ADAL" clId="{CA377AD8-753A-4CA8-AB37-766ABB3EAF86}" dt="2021-12-08T16:09:06.876" v="3886"/>
          <ac:spMkLst>
            <pc:docMk/>
            <pc:sldMk cId="0" sldId="271"/>
            <ac:spMk id="15" creationId="{97149138-7684-4EE9-BC32-3C36F69DB516}"/>
          </ac:spMkLst>
        </pc:spChg>
        <pc:spChg chg="add mod">
          <ac:chgData name="Ashley S Wilkie" userId="ddf0651c-4c12-4bc2-8a01-95a02c3997d8" providerId="ADAL" clId="{CA377AD8-753A-4CA8-AB37-766ABB3EAF86}" dt="2021-12-08T16:09:06.876" v="3886"/>
          <ac:spMkLst>
            <pc:docMk/>
            <pc:sldMk cId="0" sldId="271"/>
            <ac:spMk id="16" creationId="{E8F0EC5A-6BB2-43F1-B614-F01E1EA6901F}"/>
          </ac:spMkLst>
        </pc:spChg>
        <pc:spChg chg="add mod">
          <ac:chgData name="Ashley S Wilkie" userId="ddf0651c-4c12-4bc2-8a01-95a02c3997d8" providerId="ADAL" clId="{CA377AD8-753A-4CA8-AB37-766ABB3EAF86}" dt="2021-12-08T16:10:03.555" v="3918" actId="20577"/>
          <ac:spMkLst>
            <pc:docMk/>
            <pc:sldMk cId="0" sldId="271"/>
            <ac:spMk id="17" creationId="{25FF413C-09C5-4E40-920D-C730D2B8E317}"/>
          </ac:spMkLst>
        </pc:spChg>
        <pc:spChg chg="add mod">
          <ac:chgData name="Ashley S Wilkie" userId="ddf0651c-4c12-4bc2-8a01-95a02c3997d8" providerId="ADAL" clId="{CA377AD8-753A-4CA8-AB37-766ABB3EAF86}" dt="2021-12-08T16:09:06.876" v="3886"/>
          <ac:spMkLst>
            <pc:docMk/>
            <pc:sldMk cId="0" sldId="271"/>
            <ac:spMk id="18" creationId="{F05D3179-6748-4EE7-B103-5F991B9C6156}"/>
          </ac:spMkLst>
        </pc:spChg>
        <pc:graphicFrameChg chg="add mod">
          <ac:chgData name="Ashley S Wilkie" userId="ddf0651c-4c12-4bc2-8a01-95a02c3997d8" providerId="ADAL" clId="{CA377AD8-753A-4CA8-AB37-766ABB3EAF86}" dt="2021-12-08T16:09:06.876" v="3886"/>
          <ac:graphicFrameMkLst>
            <pc:docMk/>
            <pc:sldMk cId="0" sldId="271"/>
            <ac:graphicFrameMk id="13" creationId="{1F60D1B4-CDFC-4A80-A1AF-9C9643EC4199}"/>
          </ac:graphicFrameMkLst>
        </pc:graphicFrameChg>
        <pc:picChg chg="add mod">
          <ac:chgData name="Ashley S Wilkie" userId="ddf0651c-4c12-4bc2-8a01-95a02c3997d8" providerId="ADAL" clId="{CA377AD8-753A-4CA8-AB37-766ABB3EAF86}" dt="2021-12-08T16:05:52.391" v="3858"/>
          <ac:picMkLst>
            <pc:docMk/>
            <pc:sldMk cId="0" sldId="271"/>
            <ac:picMk id="12" creationId="{642D3F3B-FC4D-4877-B749-D2A5E81F479C}"/>
          </ac:picMkLst>
        </pc:picChg>
      </pc:sldChg>
      <pc:sldChg chg="addSp delSp modSp mod setBg">
        <pc:chgData name="Ashley S Wilkie" userId="ddf0651c-4c12-4bc2-8a01-95a02c3997d8" providerId="ADAL" clId="{CA377AD8-753A-4CA8-AB37-766ABB3EAF86}" dt="2022-01-04T19:00:03.809" v="7643" actId="20577"/>
        <pc:sldMkLst>
          <pc:docMk/>
          <pc:sldMk cId="0" sldId="274"/>
        </pc:sldMkLst>
        <pc:spChg chg="del">
          <ac:chgData name="Ashley S Wilkie" userId="ddf0651c-4c12-4bc2-8a01-95a02c3997d8" providerId="ADAL" clId="{CA377AD8-753A-4CA8-AB37-766ABB3EAF86}" dt="2021-12-07T18:55:58.628" v="1488" actId="478"/>
          <ac:spMkLst>
            <pc:docMk/>
            <pc:sldMk cId="0" sldId="274"/>
            <ac:spMk id="2" creationId="{00000000-0000-0000-0000-000000000000}"/>
          </ac:spMkLst>
        </pc:spChg>
        <pc:spChg chg="del">
          <ac:chgData name="Ashley S Wilkie" userId="ddf0651c-4c12-4bc2-8a01-95a02c3997d8" providerId="ADAL" clId="{CA377AD8-753A-4CA8-AB37-766ABB3EAF86}" dt="2021-12-07T18:55:55.704" v="1486" actId="478"/>
          <ac:spMkLst>
            <pc:docMk/>
            <pc:sldMk cId="0" sldId="274"/>
            <ac:spMk id="3" creationId="{00000000-0000-0000-0000-000000000000}"/>
          </ac:spMkLst>
        </pc:spChg>
        <pc:spChg chg="add del mod">
          <ac:chgData name="Ashley S Wilkie" userId="ddf0651c-4c12-4bc2-8a01-95a02c3997d8" providerId="ADAL" clId="{CA377AD8-753A-4CA8-AB37-766ABB3EAF86}" dt="2021-12-07T18:55:56.847" v="1487" actId="478"/>
          <ac:spMkLst>
            <pc:docMk/>
            <pc:sldMk cId="0" sldId="274"/>
            <ac:spMk id="6" creationId="{741498C0-B7F4-4851-BB7B-F2C565D9ECB7}"/>
          </ac:spMkLst>
        </pc:spChg>
        <pc:spChg chg="add del mod">
          <ac:chgData name="Ashley S Wilkie" userId="ddf0651c-4c12-4bc2-8a01-95a02c3997d8" providerId="ADAL" clId="{CA377AD8-753A-4CA8-AB37-766ABB3EAF86}" dt="2021-12-07T18:55:59.745" v="1489" actId="478"/>
          <ac:spMkLst>
            <pc:docMk/>
            <pc:sldMk cId="0" sldId="274"/>
            <ac:spMk id="9" creationId="{3BFB9883-CFE0-4FC8-A19D-0BF2C0EA9CB5}"/>
          </ac:spMkLst>
        </pc:spChg>
        <pc:spChg chg="add mod">
          <ac:chgData name="Ashley S Wilkie" userId="ddf0651c-4c12-4bc2-8a01-95a02c3997d8" providerId="ADAL" clId="{CA377AD8-753A-4CA8-AB37-766ABB3EAF86}" dt="2021-12-07T18:56:08.354" v="1490"/>
          <ac:spMkLst>
            <pc:docMk/>
            <pc:sldMk cId="0" sldId="274"/>
            <ac:spMk id="10" creationId="{6DB4C638-7F41-49A3-9B14-E421CC8BA318}"/>
          </ac:spMkLst>
        </pc:spChg>
        <pc:spChg chg="add mod">
          <ac:chgData name="Ashley S Wilkie" userId="ddf0651c-4c12-4bc2-8a01-95a02c3997d8" providerId="ADAL" clId="{CA377AD8-753A-4CA8-AB37-766ABB3EAF86}" dt="2021-12-07T18:56:17.824" v="1507" actId="20577"/>
          <ac:spMkLst>
            <pc:docMk/>
            <pc:sldMk cId="0" sldId="274"/>
            <ac:spMk id="11" creationId="{77767CA9-195B-44DC-B871-24F5899576B2}"/>
          </ac:spMkLst>
        </pc:spChg>
        <pc:spChg chg="add mod">
          <ac:chgData name="Ashley S Wilkie" userId="ddf0651c-4c12-4bc2-8a01-95a02c3997d8" providerId="ADAL" clId="{CA377AD8-753A-4CA8-AB37-766ABB3EAF86}" dt="2021-12-07T18:56:08.354" v="1490"/>
          <ac:spMkLst>
            <pc:docMk/>
            <pc:sldMk cId="0" sldId="274"/>
            <ac:spMk id="12" creationId="{7A64DC71-1170-4447-9436-8C2C0DAD6FC8}"/>
          </ac:spMkLst>
        </pc:spChg>
        <pc:graphicFrameChg chg="del mod">
          <ac:chgData name="Ashley S Wilkie" userId="ddf0651c-4c12-4bc2-8a01-95a02c3997d8" providerId="ADAL" clId="{CA377AD8-753A-4CA8-AB37-766ABB3EAF86}" dt="2021-12-07T18:55:53.911" v="1485" actId="478"/>
          <ac:graphicFrameMkLst>
            <pc:docMk/>
            <pc:sldMk cId="0" sldId="274"/>
            <ac:graphicFrameMk id="7" creationId="{00000000-0000-0000-0000-000000000000}"/>
          </ac:graphicFrameMkLst>
        </pc:graphicFrameChg>
        <pc:graphicFrameChg chg="add mod modGraphic">
          <ac:chgData name="Ashley S Wilkie" userId="ddf0651c-4c12-4bc2-8a01-95a02c3997d8" providerId="ADAL" clId="{CA377AD8-753A-4CA8-AB37-766ABB3EAF86}" dt="2022-01-04T19:00:03.809" v="7643" actId="20577"/>
          <ac:graphicFrameMkLst>
            <pc:docMk/>
            <pc:sldMk cId="0" sldId="274"/>
            <ac:graphicFrameMk id="14" creationId="{DC918FE8-DB00-4F7D-BFEF-18E7CF752090}"/>
          </ac:graphicFrameMkLst>
        </pc:graphicFrameChg>
        <pc:picChg chg="add mod">
          <ac:chgData name="Ashley S Wilkie" userId="ddf0651c-4c12-4bc2-8a01-95a02c3997d8" providerId="ADAL" clId="{CA377AD8-753A-4CA8-AB37-766ABB3EAF86}" dt="2021-12-07T18:56:08.354" v="1490"/>
          <ac:picMkLst>
            <pc:docMk/>
            <pc:sldMk cId="0" sldId="274"/>
            <ac:picMk id="13" creationId="{5F457504-EF84-4D6B-A569-AB3793DC6CA6}"/>
          </ac:picMkLst>
        </pc:picChg>
      </pc:sldChg>
      <pc:sldChg chg="addSp delSp modSp mod setBg">
        <pc:chgData name="Ashley S Wilkie" userId="ddf0651c-4c12-4bc2-8a01-95a02c3997d8" providerId="ADAL" clId="{CA377AD8-753A-4CA8-AB37-766ABB3EAF86}" dt="2021-12-07T19:36:19.770" v="1970" actId="20577"/>
        <pc:sldMkLst>
          <pc:docMk/>
          <pc:sldMk cId="0" sldId="275"/>
        </pc:sldMkLst>
        <pc:spChg chg="del">
          <ac:chgData name="Ashley S Wilkie" userId="ddf0651c-4c12-4bc2-8a01-95a02c3997d8" providerId="ADAL" clId="{CA377AD8-753A-4CA8-AB37-766ABB3EAF86}" dt="2021-12-07T19:30:58.134" v="1806" actId="478"/>
          <ac:spMkLst>
            <pc:docMk/>
            <pc:sldMk cId="0" sldId="275"/>
            <ac:spMk id="2" creationId="{00000000-0000-0000-0000-000000000000}"/>
          </ac:spMkLst>
        </pc:spChg>
        <pc:spChg chg="del">
          <ac:chgData name="Ashley S Wilkie" userId="ddf0651c-4c12-4bc2-8a01-95a02c3997d8" providerId="ADAL" clId="{CA377AD8-753A-4CA8-AB37-766ABB3EAF86}" dt="2021-12-07T19:30:48.773" v="1804" actId="478"/>
          <ac:spMkLst>
            <pc:docMk/>
            <pc:sldMk cId="0" sldId="275"/>
            <ac:spMk id="3" creationId="{00000000-0000-0000-0000-000000000000}"/>
          </ac:spMkLst>
        </pc:spChg>
        <pc:spChg chg="add del mod">
          <ac:chgData name="Ashley S Wilkie" userId="ddf0651c-4c12-4bc2-8a01-95a02c3997d8" providerId="ADAL" clId="{CA377AD8-753A-4CA8-AB37-766ABB3EAF86}" dt="2021-12-07T19:30:55.144" v="1805" actId="478"/>
          <ac:spMkLst>
            <pc:docMk/>
            <pc:sldMk cId="0" sldId="275"/>
            <ac:spMk id="7" creationId="{8A2BFE64-D01F-4B3C-8ECA-D7D125AB1EA2}"/>
          </ac:spMkLst>
        </pc:spChg>
        <pc:spChg chg="add del mod">
          <ac:chgData name="Ashley S Wilkie" userId="ddf0651c-4c12-4bc2-8a01-95a02c3997d8" providerId="ADAL" clId="{CA377AD8-753A-4CA8-AB37-766ABB3EAF86}" dt="2021-12-07T19:31:01.523" v="1808" actId="478"/>
          <ac:spMkLst>
            <pc:docMk/>
            <pc:sldMk cId="0" sldId="275"/>
            <ac:spMk id="9" creationId="{391883A5-F42A-49B5-8EE7-04255F3FAEAD}"/>
          </ac:spMkLst>
        </pc:spChg>
        <pc:spChg chg="add mod">
          <ac:chgData name="Ashley S Wilkie" userId="ddf0651c-4c12-4bc2-8a01-95a02c3997d8" providerId="ADAL" clId="{CA377AD8-753A-4CA8-AB37-766ABB3EAF86}" dt="2021-12-07T19:33:44.608" v="1809"/>
          <ac:spMkLst>
            <pc:docMk/>
            <pc:sldMk cId="0" sldId="275"/>
            <ac:spMk id="10" creationId="{0E5ABCEF-5A61-455B-8C28-041C37B9E126}"/>
          </ac:spMkLst>
        </pc:spChg>
        <pc:spChg chg="add mod">
          <ac:chgData name="Ashley S Wilkie" userId="ddf0651c-4c12-4bc2-8a01-95a02c3997d8" providerId="ADAL" clId="{CA377AD8-753A-4CA8-AB37-766ABB3EAF86}" dt="2021-12-07T19:33:57.674" v="1813" actId="20577"/>
          <ac:spMkLst>
            <pc:docMk/>
            <pc:sldMk cId="0" sldId="275"/>
            <ac:spMk id="11" creationId="{2940484E-118C-4381-8808-78723909DF4B}"/>
          </ac:spMkLst>
        </pc:spChg>
        <pc:spChg chg="add mod">
          <ac:chgData name="Ashley S Wilkie" userId="ddf0651c-4c12-4bc2-8a01-95a02c3997d8" providerId="ADAL" clId="{CA377AD8-753A-4CA8-AB37-766ABB3EAF86}" dt="2021-12-07T19:33:44.608" v="1809"/>
          <ac:spMkLst>
            <pc:docMk/>
            <pc:sldMk cId="0" sldId="275"/>
            <ac:spMk id="12" creationId="{7CA2D91D-0AE6-4136-8DB8-A6969C7570A7}"/>
          </ac:spMkLst>
        </pc:spChg>
        <pc:graphicFrameChg chg="del mod">
          <ac:chgData name="Ashley S Wilkie" userId="ddf0651c-4c12-4bc2-8a01-95a02c3997d8" providerId="ADAL" clId="{CA377AD8-753A-4CA8-AB37-766ABB3EAF86}" dt="2021-12-07T19:30:45.507" v="1803" actId="478"/>
          <ac:graphicFrameMkLst>
            <pc:docMk/>
            <pc:sldMk cId="0" sldId="275"/>
            <ac:graphicFrameMk id="5" creationId="{00000000-0000-0000-0000-000000000000}"/>
          </ac:graphicFrameMkLst>
        </pc:graphicFrameChg>
        <pc:graphicFrameChg chg="add mod modGraphic">
          <ac:chgData name="Ashley S Wilkie" userId="ddf0651c-4c12-4bc2-8a01-95a02c3997d8" providerId="ADAL" clId="{CA377AD8-753A-4CA8-AB37-766ABB3EAF86}" dt="2021-12-07T19:36:19.770" v="1970" actId="20577"/>
          <ac:graphicFrameMkLst>
            <pc:docMk/>
            <pc:sldMk cId="0" sldId="275"/>
            <ac:graphicFrameMk id="14" creationId="{D0C00AD3-A088-4B3E-9A68-D60C6BCB2821}"/>
          </ac:graphicFrameMkLst>
        </pc:graphicFrameChg>
        <pc:picChg chg="add mod">
          <ac:chgData name="Ashley S Wilkie" userId="ddf0651c-4c12-4bc2-8a01-95a02c3997d8" providerId="ADAL" clId="{CA377AD8-753A-4CA8-AB37-766ABB3EAF86}" dt="2021-12-07T19:33:44.608" v="1809"/>
          <ac:picMkLst>
            <pc:docMk/>
            <pc:sldMk cId="0" sldId="275"/>
            <ac:picMk id="13" creationId="{74E8517B-839D-4C47-8D45-03BC2F90B49B}"/>
          </ac:picMkLst>
        </pc:picChg>
      </pc:sldChg>
      <pc:sldChg chg="addSp delSp modSp mod setBg">
        <pc:chgData name="Ashley S Wilkie" userId="ddf0651c-4c12-4bc2-8a01-95a02c3997d8" providerId="ADAL" clId="{CA377AD8-753A-4CA8-AB37-766ABB3EAF86}" dt="2021-12-08T14:37:33.368" v="3079" actId="20577"/>
        <pc:sldMkLst>
          <pc:docMk/>
          <pc:sldMk cId="0" sldId="276"/>
        </pc:sldMkLst>
        <pc:spChg chg="del">
          <ac:chgData name="Ashley S Wilkie" userId="ddf0651c-4c12-4bc2-8a01-95a02c3997d8" providerId="ADAL" clId="{CA377AD8-753A-4CA8-AB37-766ABB3EAF86}" dt="2021-12-07T21:59:59.945" v="2099" actId="478"/>
          <ac:spMkLst>
            <pc:docMk/>
            <pc:sldMk cId="0" sldId="276"/>
            <ac:spMk id="2" creationId="{00000000-0000-0000-0000-000000000000}"/>
          </ac:spMkLst>
        </pc:spChg>
        <pc:spChg chg="del">
          <ac:chgData name="Ashley S Wilkie" userId="ddf0651c-4c12-4bc2-8a01-95a02c3997d8" providerId="ADAL" clId="{CA377AD8-753A-4CA8-AB37-766ABB3EAF86}" dt="2021-12-07T21:59:55.395" v="2097" actId="478"/>
          <ac:spMkLst>
            <pc:docMk/>
            <pc:sldMk cId="0" sldId="276"/>
            <ac:spMk id="3" creationId="{00000000-0000-0000-0000-000000000000}"/>
          </ac:spMkLst>
        </pc:spChg>
        <pc:spChg chg="add del mod">
          <ac:chgData name="Ashley S Wilkie" userId="ddf0651c-4c12-4bc2-8a01-95a02c3997d8" providerId="ADAL" clId="{CA377AD8-753A-4CA8-AB37-766ABB3EAF86}" dt="2021-12-07T21:59:57.039" v="2098" actId="478"/>
          <ac:spMkLst>
            <pc:docMk/>
            <pc:sldMk cId="0" sldId="276"/>
            <ac:spMk id="7" creationId="{861F8A08-FAB0-45AB-BFEE-C75949B6A73E}"/>
          </ac:spMkLst>
        </pc:spChg>
        <pc:spChg chg="add del mod">
          <ac:chgData name="Ashley S Wilkie" userId="ddf0651c-4c12-4bc2-8a01-95a02c3997d8" providerId="ADAL" clId="{CA377AD8-753A-4CA8-AB37-766ABB3EAF86}" dt="2021-12-07T22:00:00.649" v="2100" actId="478"/>
          <ac:spMkLst>
            <pc:docMk/>
            <pc:sldMk cId="0" sldId="276"/>
            <ac:spMk id="9" creationId="{D1784584-B862-484D-B6B2-0193FDA21565}"/>
          </ac:spMkLst>
        </pc:spChg>
        <pc:spChg chg="add mod">
          <ac:chgData name="Ashley S Wilkie" userId="ddf0651c-4c12-4bc2-8a01-95a02c3997d8" providerId="ADAL" clId="{CA377AD8-753A-4CA8-AB37-766ABB3EAF86}" dt="2021-12-07T22:00:08.951" v="2101"/>
          <ac:spMkLst>
            <pc:docMk/>
            <pc:sldMk cId="0" sldId="276"/>
            <ac:spMk id="10" creationId="{610DA496-0F62-4746-B3FA-BA5E6CCC7E28}"/>
          </ac:spMkLst>
        </pc:spChg>
        <pc:spChg chg="add mod">
          <ac:chgData name="Ashley S Wilkie" userId="ddf0651c-4c12-4bc2-8a01-95a02c3997d8" providerId="ADAL" clId="{CA377AD8-753A-4CA8-AB37-766ABB3EAF86}" dt="2021-12-07T22:00:18.221" v="2121" actId="20577"/>
          <ac:spMkLst>
            <pc:docMk/>
            <pc:sldMk cId="0" sldId="276"/>
            <ac:spMk id="11" creationId="{653FDA8B-B528-43AD-B84D-3A06B686AFA9}"/>
          </ac:spMkLst>
        </pc:spChg>
        <pc:spChg chg="add mod">
          <ac:chgData name="Ashley S Wilkie" userId="ddf0651c-4c12-4bc2-8a01-95a02c3997d8" providerId="ADAL" clId="{CA377AD8-753A-4CA8-AB37-766ABB3EAF86}" dt="2021-12-07T22:00:08.951" v="2101"/>
          <ac:spMkLst>
            <pc:docMk/>
            <pc:sldMk cId="0" sldId="276"/>
            <ac:spMk id="12" creationId="{46AB35D7-1154-43A6-85CC-CE93D68B1301}"/>
          </ac:spMkLst>
        </pc:spChg>
        <pc:graphicFrameChg chg="del mod">
          <ac:chgData name="Ashley S Wilkie" userId="ddf0651c-4c12-4bc2-8a01-95a02c3997d8" providerId="ADAL" clId="{CA377AD8-753A-4CA8-AB37-766ABB3EAF86}" dt="2021-12-07T21:59:53.808" v="2096" actId="478"/>
          <ac:graphicFrameMkLst>
            <pc:docMk/>
            <pc:sldMk cId="0" sldId="276"/>
            <ac:graphicFrameMk id="5" creationId="{00000000-0000-0000-0000-000000000000}"/>
          </ac:graphicFrameMkLst>
        </pc:graphicFrameChg>
        <pc:graphicFrameChg chg="add mod modGraphic">
          <ac:chgData name="Ashley S Wilkie" userId="ddf0651c-4c12-4bc2-8a01-95a02c3997d8" providerId="ADAL" clId="{CA377AD8-753A-4CA8-AB37-766ABB3EAF86}" dt="2021-12-08T14:37:33.368" v="3079" actId="20577"/>
          <ac:graphicFrameMkLst>
            <pc:docMk/>
            <pc:sldMk cId="0" sldId="276"/>
            <ac:graphicFrameMk id="14" creationId="{565CB4AA-B554-488E-B3F1-480F21133E48}"/>
          </ac:graphicFrameMkLst>
        </pc:graphicFrameChg>
        <pc:picChg chg="add mod">
          <ac:chgData name="Ashley S Wilkie" userId="ddf0651c-4c12-4bc2-8a01-95a02c3997d8" providerId="ADAL" clId="{CA377AD8-753A-4CA8-AB37-766ABB3EAF86}" dt="2021-12-07T22:00:08.951" v="2101"/>
          <ac:picMkLst>
            <pc:docMk/>
            <pc:sldMk cId="0" sldId="276"/>
            <ac:picMk id="13" creationId="{10DF7E31-F2AC-44A0-AF26-A877BCA01EC1}"/>
          </ac:picMkLst>
        </pc:picChg>
      </pc:sldChg>
      <pc:sldChg chg="addSp delSp modSp mod setBg">
        <pc:chgData name="Ashley S Wilkie" userId="ddf0651c-4c12-4bc2-8a01-95a02c3997d8" providerId="ADAL" clId="{CA377AD8-753A-4CA8-AB37-766ABB3EAF86}" dt="2021-12-13T16:14:20.416" v="6010" actId="1076"/>
        <pc:sldMkLst>
          <pc:docMk/>
          <pc:sldMk cId="0" sldId="277"/>
        </pc:sldMkLst>
        <pc:spChg chg="del">
          <ac:chgData name="Ashley S Wilkie" userId="ddf0651c-4c12-4bc2-8a01-95a02c3997d8" providerId="ADAL" clId="{CA377AD8-753A-4CA8-AB37-766ABB3EAF86}" dt="2021-12-08T19:32:02.211" v="4582" actId="478"/>
          <ac:spMkLst>
            <pc:docMk/>
            <pc:sldMk cId="0" sldId="277"/>
            <ac:spMk id="2" creationId="{00000000-0000-0000-0000-000000000000}"/>
          </ac:spMkLst>
        </pc:spChg>
        <pc:spChg chg="del">
          <ac:chgData name="Ashley S Wilkie" userId="ddf0651c-4c12-4bc2-8a01-95a02c3997d8" providerId="ADAL" clId="{CA377AD8-753A-4CA8-AB37-766ABB3EAF86}" dt="2021-12-08T19:32:14.884" v="4584" actId="478"/>
          <ac:spMkLst>
            <pc:docMk/>
            <pc:sldMk cId="0" sldId="277"/>
            <ac:spMk id="3" creationId="{00000000-0000-0000-0000-000000000000}"/>
          </ac:spMkLst>
        </pc:spChg>
        <pc:spChg chg="add del mod">
          <ac:chgData name="Ashley S Wilkie" userId="ddf0651c-4c12-4bc2-8a01-95a02c3997d8" providerId="ADAL" clId="{CA377AD8-753A-4CA8-AB37-766ABB3EAF86}" dt="2021-12-08T19:32:05.704" v="4583" actId="478"/>
          <ac:spMkLst>
            <pc:docMk/>
            <pc:sldMk cId="0" sldId="277"/>
            <ac:spMk id="7" creationId="{89415DB4-1AF5-4FC6-933B-6C9C87038795}"/>
          </ac:spMkLst>
        </pc:spChg>
        <pc:spChg chg="add del mod">
          <ac:chgData name="Ashley S Wilkie" userId="ddf0651c-4c12-4bc2-8a01-95a02c3997d8" providerId="ADAL" clId="{CA377AD8-753A-4CA8-AB37-766ABB3EAF86}" dt="2021-12-08T19:32:17.284" v="4585" actId="478"/>
          <ac:spMkLst>
            <pc:docMk/>
            <pc:sldMk cId="0" sldId="277"/>
            <ac:spMk id="9" creationId="{65075B33-71E3-4722-8E06-371B027BD7E1}"/>
          </ac:spMkLst>
        </pc:spChg>
        <pc:spChg chg="add mod">
          <ac:chgData name="Ashley S Wilkie" userId="ddf0651c-4c12-4bc2-8a01-95a02c3997d8" providerId="ADAL" clId="{CA377AD8-753A-4CA8-AB37-766ABB3EAF86}" dt="2021-12-08T19:32:28.318" v="4587"/>
          <ac:spMkLst>
            <pc:docMk/>
            <pc:sldMk cId="0" sldId="277"/>
            <ac:spMk id="10" creationId="{ED0F2E46-4450-4453-88F8-2CE2FE49A3FA}"/>
          </ac:spMkLst>
        </pc:spChg>
        <pc:spChg chg="add mod">
          <ac:chgData name="Ashley S Wilkie" userId="ddf0651c-4c12-4bc2-8a01-95a02c3997d8" providerId="ADAL" clId="{CA377AD8-753A-4CA8-AB37-766ABB3EAF86}" dt="2021-12-08T19:32:38.805" v="4598" actId="20577"/>
          <ac:spMkLst>
            <pc:docMk/>
            <pc:sldMk cId="0" sldId="277"/>
            <ac:spMk id="11" creationId="{C140F9F8-7256-4B73-B902-B594000E69FE}"/>
          </ac:spMkLst>
        </pc:spChg>
        <pc:spChg chg="add mod">
          <ac:chgData name="Ashley S Wilkie" userId="ddf0651c-4c12-4bc2-8a01-95a02c3997d8" providerId="ADAL" clId="{CA377AD8-753A-4CA8-AB37-766ABB3EAF86}" dt="2021-12-08T19:32:28.318" v="4587"/>
          <ac:spMkLst>
            <pc:docMk/>
            <pc:sldMk cId="0" sldId="277"/>
            <ac:spMk id="12" creationId="{97657BD1-16AF-4243-B558-8CECC1BF462D}"/>
          </ac:spMkLst>
        </pc:spChg>
        <pc:spChg chg="add mod">
          <ac:chgData name="Ashley S Wilkie" userId="ddf0651c-4c12-4bc2-8a01-95a02c3997d8" providerId="ADAL" clId="{CA377AD8-753A-4CA8-AB37-766ABB3EAF86}" dt="2021-12-13T16:14:04.476" v="6009" actId="20577"/>
          <ac:spMkLst>
            <pc:docMk/>
            <pc:sldMk cId="0" sldId="277"/>
            <ac:spMk id="14" creationId="{E02B837D-FC78-4B38-97FE-6A25F3707D87}"/>
          </ac:spMkLst>
        </pc:spChg>
        <pc:graphicFrameChg chg="add mod modGraphic">
          <ac:chgData name="Ashley S Wilkie" userId="ddf0651c-4c12-4bc2-8a01-95a02c3997d8" providerId="ADAL" clId="{CA377AD8-753A-4CA8-AB37-766ABB3EAF86}" dt="2021-12-13T16:14:20.416" v="6010" actId="1076"/>
          <ac:graphicFrameMkLst>
            <pc:docMk/>
            <pc:sldMk cId="0" sldId="277"/>
            <ac:graphicFrameMk id="15" creationId="{E1DACAFB-89FB-43A4-92D6-331A8A4DCE9E}"/>
          </ac:graphicFrameMkLst>
        </pc:graphicFrameChg>
        <pc:picChg chg="del mod">
          <ac:chgData name="Ashley S Wilkie" userId="ddf0651c-4c12-4bc2-8a01-95a02c3997d8" providerId="ADAL" clId="{CA377AD8-753A-4CA8-AB37-766ABB3EAF86}" dt="2021-12-08T19:32:19.163" v="4586" actId="478"/>
          <ac:picMkLst>
            <pc:docMk/>
            <pc:sldMk cId="0" sldId="277"/>
            <ac:picMk id="5" creationId="{00000000-0000-0000-0000-000000000000}"/>
          </ac:picMkLst>
        </pc:picChg>
        <pc:picChg chg="add mod">
          <ac:chgData name="Ashley S Wilkie" userId="ddf0651c-4c12-4bc2-8a01-95a02c3997d8" providerId="ADAL" clId="{CA377AD8-753A-4CA8-AB37-766ABB3EAF86}" dt="2021-12-08T19:32:28.318" v="4587"/>
          <ac:picMkLst>
            <pc:docMk/>
            <pc:sldMk cId="0" sldId="277"/>
            <ac:picMk id="13" creationId="{92B3E9CA-69EA-44D6-996E-0585C2654831}"/>
          </ac:picMkLst>
        </pc:picChg>
      </pc:sldChg>
      <pc:sldChg chg="addSp delSp modSp mod setBg">
        <pc:chgData name="Ashley S Wilkie" userId="ddf0651c-4c12-4bc2-8a01-95a02c3997d8" providerId="ADAL" clId="{CA377AD8-753A-4CA8-AB37-766ABB3EAF86}" dt="2021-12-13T15:50:05.776" v="5922" actId="20577"/>
        <pc:sldMkLst>
          <pc:docMk/>
          <pc:sldMk cId="0" sldId="279"/>
        </pc:sldMkLst>
        <pc:spChg chg="del">
          <ac:chgData name="Ashley S Wilkie" userId="ddf0651c-4c12-4bc2-8a01-95a02c3997d8" providerId="ADAL" clId="{CA377AD8-753A-4CA8-AB37-766ABB3EAF86}" dt="2021-12-08T14:53:00.792" v="3253" actId="478"/>
          <ac:spMkLst>
            <pc:docMk/>
            <pc:sldMk cId="0" sldId="279"/>
            <ac:spMk id="2" creationId="{00000000-0000-0000-0000-000000000000}"/>
          </ac:spMkLst>
        </pc:spChg>
        <pc:spChg chg="del">
          <ac:chgData name="Ashley S Wilkie" userId="ddf0651c-4c12-4bc2-8a01-95a02c3997d8" providerId="ADAL" clId="{CA377AD8-753A-4CA8-AB37-766ABB3EAF86}" dt="2021-12-08T14:52:57.532" v="3251" actId="478"/>
          <ac:spMkLst>
            <pc:docMk/>
            <pc:sldMk cId="0" sldId="279"/>
            <ac:spMk id="3" creationId="{00000000-0000-0000-0000-000000000000}"/>
          </ac:spMkLst>
        </pc:spChg>
        <pc:spChg chg="add del mod">
          <ac:chgData name="Ashley S Wilkie" userId="ddf0651c-4c12-4bc2-8a01-95a02c3997d8" providerId="ADAL" clId="{CA377AD8-753A-4CA8-AB37-766ABB3EAF86}" dt="2021-12-08T14:52:58.438" v="3252" actId="478"/>
          <ac:spMkLst>
            <pc:docMk/>
            <pc:sldMk cId="0" sldId="279"/>
            <ac:spMk id="6" creationId="{8B437E42-222D-407E-8BE4-712528E410D8}"/>
          </ac:spMkLst>
        </pc:spChg>
        <pc:spChg chg="add del mod">
          <ac:chgData name="Ashley S Wilkie" userId="ddf0651c-4c12-4bc2-8a01-95a02c3997d8" providerId="ADAL" clId="{CA377AD8-753A-4CA8-AB37-766ABB3EAF86}" dt="2021-12-08T14:53:01.456" v="3254" actId="478"/>
          <ac:spMkLst>
            <pc:docMk/>
            <pc:sldMk cId="0" sldId="279"/>
            <ac:spMk id="8" creationId="{B6ACF3AB-EEFC-4283-B8F9-BB718121A0A0}"/>
          </ac:spMkLst>
        </pc:spChg>
        <pc:spChg chg="add mod">
          <ac:chgData name="Ashley S Wilkie" userId="ddf0651c-4c12-4bc2-8a01-95a02c3997d8" providerId="ADAL" clId="{CA377AD8-753A-4CA8-AB37-766ABB3EAF86}" dt="2021-12-08T14:53:08.296" v="3255"/>
          <ac:spMkLst>
            <pc:docMk/>
            <pc:sldMk cId="0" sldId="279"/>
            <ac:spMk id="9" creationId="{C7AA19F5-C77E-49A0-BCE8-D844C208C2DC}"/>
          </ac:spMkLst>
        </pc:spChg>
        <pc:spChg chg="add mod">
          <ac:chgData name="Ashley S Wilkie" userId="ddf0651c-4c12-4bc2-8a01-95a02c3997d8" providerId="ADAL" clId="{CA377AD8-753A-4CA8-AB37-766ABB3EAF86}" dt="2021-12-08T14:57:49.471" v="3263" actId="20577"/>
          <ac:spMkLst>
            <pc:docMk/>
            <pc:sldMk cId="0" sldId="279"/>
            <ac:spMk id="10" creationId="{D7B2D153-3972-4014-8327-BADA680E126C}"/>
          </ac:spMkLst>
        </pc:spChg>
        <pc:spChg chg="add mod">
          <ac:chgData name="Ashley S Wilkie" userId="ddf0651c-4c12-4bc2-8a01-95a02c3997d8" providerId="ADAL" clId="{CA377AD8-753A-4CA8-AB37-766ABB3EAF86}" dt="2021-12-08T14:53:08.296" v="3255"/>
          <ac:spMkLst>
            <pc:docMk/>
            <pc:sldMk cId="0" sldId="279"/>
            <ac:spMk id="11" creationId="{6C7F7FB9-806E-4891-A264-1FC71812504B}"/>
          </ac:spMkLst>
        </pc:spChg>
        <pc:spChg chg="add del">
          <ac:chgData name="Ashley S Wilkie" userId="ddf0651c-4c12-4bc2-8a01-95a02c3997d8" providerId="ADAL" clId="{CA377AD8-753A-4CA8-AB37-766ABB3EAF86}" dt="2021-12-08T15:27:21.511" v="3265"/>
          <ac:spMkLst>
            <pc:docMk/>
            <pc:sldMk cId="0" sldId="279"/>
            <ac:spMk id="13" creationId="{59E6F187-7EB1-413D-A172-6B033653FF71}"/>
          </ac:spMkLst>
        </pc:spChg>
        <pc:spChg chg="add del mod">
          <ac:chgData name="Ashley S Wilkie" userId="ddf0651c-4c12-4bc2-8a01-95a02c3997d8" providerId="ADAL" clId="{CA377AD8-753A-4CA8-AB37-766ABB3EAF86}" dt="2021-12-08T15:28:22.131" v="3277" actId="478"/>
          <ac:spMkLst>
            <pc:docMk/>
            <pc:sldMk cId="0" sldId="279"/>
            <ac:spMk id="14" creationId="{8CB7369F-EFA3-4D82-8546-67D8394E98CC}"/>
          </ac:spMkLst>
        </pc:spChg>
        <pc:spChg chg="add del">
          <ac:chgData name="Ashley S Wilkie" userId="ddf0651c-4c12-4bc2-8a01-95a02c3997d8" providerId="ADAL" clId="{CA377AD8-753A-4CA8-AB37-766ABB3EAF86}" dt="2021-12-08T15:27:34.920" v="3268"/>
          <ac:spMkLst>
            <pc:docMk/>
            <pc:sldMk cId="0" sldId="279"/>
            <ac:spMk id="15" creationId="{B10E023B-817D-4B25-A13A-BA67ABB89789}"/>
          </ac:spMkLst>
        </pc:spChg>
        <pc:spChg chg="add del mod">
          <ac:chgData name="Ashley S Wilkie" userId="ddf0651c-4c12-4bc2-8a01-95a02c3997d8" providerId="ADAL" clId="{CA377AD8-753A-4CA8-AB37-766ABB3EAF86}" dt="2021-12-08T15:28:19.548" v="3276"/>
          <ac:spMkLst>
            <pc:docMk/>
            <pc:sldMk cId="0" sldId="279"/>
            <ac:spMk id="16" creationId="{0285F9E4-AC81-4B6B-BF84-A56ADB6BD241}"/>
          </ac:spMkLst>
        </pc:spChg>
        <pc:spChg chg="add del mod">
          <ac:chgData name="Ashley S Wilkie" userId="ddf0651c-4c12-4bc2-8a01-95a02c3997d8" providerId="ADAL" clId="{CA377AD8-753A-4CA8-AB37-766ABB3EAF86}" dt="2021-12-08T15:28:19.547" v="3274" actId="767"/>
          <ac:spMkLst>
            <pc:docMk/>
            <pc:sldMk cId="0" sldId="279"/>
            <ac:spMk id="17" creationId="{A0F7F530-F517-419F-8FDC-9F214AF0D7A4}"/>
          </ac:spMkLst>
        </pc:spChg>
        <pc:spChg chg="add del mod">
          <ac:chgData name="Ashley S Wilkie" userId="ddf0651c-4c12-4bc2-8a01-95a02c3997d8" providerId="ADAL" clId="{CA377AD8-753A-4CA8-AB37-766ABB3EAF86}" dt="2021-12-08T15:28:19.547" v="3273" actId="767"/>
          <ac:spMkLst>
            <pc:docMk/>
            <pc:sldMk cId="0" sldId="279"/>
            <ac:spMk id="18" creationId="{A76F9CBD-2DB4-4021-9C64-F2F0B55021BC}"/>
          </ac:spMkLst>
        </pc:spChg>
        <pc:spChg chg="add mod">
          <ac:chgData name="Ashley S Wilkie" userId="ddf0651c-4c12-4bc2-8a01-95a02c3997d8" providerId="ADAL" clId="{CA377AD8-753A-4CA8-AB37-766ABB3EAF86}" dt="2021-12-08T15:30:11.852" v="3284" actId="1076"/>
          <ac:spMkLst>
            <pc:docMk/>
            <pc:sldMk cId="0" sldId="279"/>
            <ac:spMk id="19" creationId="{16B4B70B-0F5F-4843-8876-0D29E8728F90}"/>
          </ac:spMkLst>
        </pc:spChg>
        <pc:spChg chg="add mod">
          <ac:chgData name="Ashley S Wilkie" userId="ddf0651c-4c12-4bc2-8a01-95a02c3997d8" providerId="ADAL" clId="{CA377AD8-753A-4CA8-AB37-766ABB3EAF86}" dt="2021-12-13T15:50:05.776" v="5922" actId="20577"/>
          <ac:spMkLst>
            <pc:docMk/>
            <pc:sldMk cId="0" sldId="279"/>
            <ac:spMk id="20" creationId="{0851D2C2-01A2-48CC-BCE7-A175B5032A66}"/>
          </ac:spMkLst>
        </pc:spChg>
        <pc:picChg chg="add mod">
          <ac:chgData name="Ashley S Wilkie" userId="ddf0651c-4c12-4bc2-8a01-95a02c3997d8" providerId="ADAL" clId="{CA377AD8-753A-4CA8-AB37-766ABB3EAF86}" dt="2021-12-08T14:53:08.296" v="3255"/>
          <ac:picMkLst>
            <pc:docMk/>
            <pc:sldMk cId="0" sldId="279"/>
            <ac:picMk id="12" creationId="{7A729B16-0DC2-40E8-86EB-43D6F4C49323}"/>
          </ac:picMkLst>
        </pc:picChg>
      </pc:sldChg>
      <pc:sldChg chg="addSp delSp modSp mod setBg">
        <pc:chgData name="Ashley S Wilkie" userId="ddf0651c-4c12-4bc2-8a01-95a02c3997d8" providerId="ADAL" clId="{CA377AD8-753A-4CA8-AB37-766ABB3EAF86}" dt="2021-12-14T20:55:22.999" v="6771" actId="1076"/>
        <pc:sldMkLst>
          <pc:docMk/>
          <pc:sldMk cId="97877975" sldId="280"/>
        </pc:sldMkLst>
        <pc:spChg chg="del">
          <ac:chgData name="Ashley S Wilkie" userId="ddf0651c-4c12-4bc2-8a01-95a02c3997d8" providerId="ADAL" clId="{CA377AD8-753A-4CA8-AB37-766ABB3EAF86}" dt="2021-12-08T15:48:22.745" v="3618" actId="478"/>
          <ac:spMkLst>
            <pc:docMk/>
            <pc:sldMk cId="97877975" sldId="280"/>
            <ac:spMk id="2" creationId="{00000000-0000-0000-0000-000000000000}"/>
          </ac:spMkLst>
        </pc:spChg>
        <pc:spChg chg="add del mod">
          <ac:chgData name="Ashley S Wilkie" userId="ddf0651c-4c12-4bc2-8a01-95a02c3997d8" providerId="ADAL" clId="{CA377AD8-753A-4CA8-AB37-766ABB3EAF86}" dt="2021-12-08T15:48:23.457" v="3619" actId="478"/>
          <ac:spMkLst>
            <pc:docMk/>
            <pc:sldMk cId="97877975" sldId="280"/>
            <ac:spMk id="7" creationId="{1387CB6C-D910-48CA-897B-2E126BC7C50F}"/>
          </ac:spMkLst>
        </pc:spChg>
        <pc:spChg chg="add mod">
          <ac:chgData name="Ashley S Wilkie" userId="ddf0651c-4c12-4bc2-8a01-95a02c3997d8" providerId="ADAL" clId="{CA377AD8-753A-4CA8-AB37-766ABB3EAF86}" dt="2021-12-08T15:54:25.269" v="3634"/>
          <ac:spMkLst>
            <pc:docMk/>
            <pc:sldMk cId="97877975" sldId="280"/>
            <ac:spMk id="8" creationId="{A3C65450-3F5F-4371-ADB7-FFCD61CDF1E2}"/>
          </ac:spMkLst>
        </pc:spChg>
        <pc:spChg chg="add mod">
          <ac:chgData name="Ashley S Wilkie" userId="ddf0651c-4c12-4bc2-8a01-95a02c3997d8" providerId="ADAL" clId="{CA377AD8-753A-4CA8-AB37-766ABB3EAF86}" dt="2021-12-08T15:54:25.269" v="3634"/>
          <ac:spMkLst>
            <pc:docMk/>
            <pc:sldMk cId="97877975" sldId="280"/>
            <ac:spMk id="9" creationId="{3409B9A2-E1AF-43C4-896A-B004FBF77BCD}"/>
          </ac:spMkLst>
        </pc:spChg>
        <pc:spChg chg="add mod">
          <ac:chgData name="Ashley S Wilkie" userId="ddf0651c-4c12-4bc2-8a01-95a02c3997d8" providerId="ADAL" clId="{CA377AD8-753A-4CA8-AB37-766ABB3EAF86}" dt="2021-12-08T15:54:25.269" v="3634"/>
          <ac:spMkLst>
            <pc:docMk/>
            <pc:sldMk cId="97877975" sldId="280"/>
            <ac:spMk id="10" creationId="{ED6A7ECD-D312-4038-8BF8-9B167564C3C8}"/>
          </ac:spMkLst>
        </pc:spChg>
        <pc:spChg chg="add del mod">
          <ac:chgData name="Ashley S Wilkie" userId="ddf0651c-4c12-4bc2-8a01-95a02c3997d8" providerId="ADAL" clId="{CA377AD8-753A-4CA8-AB37-766ABB3EAF86}" dt="2021-12-14T20:45:57.043" v="6767" actId="478"/>
          <ac:spMkLst>
            <pc:docMk/>
            <pc:sldMk cId="97877975" sldId="280"/>
            <ac:spMk id="12" creationId="{10768D63-9B12-4757-BF8B-A513BC1735C7}"/>
          </ac:spMkLst>
        </pc:spChg>
        <pc:picChg chg="add mod">
          <ac:chgData name="Ashley S Wilkie" userId="ddf0651c-4c12-4bc2-8a01-95a02c3997d8" providerId="ADAL" clId="{CA377AD8-753A-4CA8-AB37-766ABB3EAF86}" dt="2021-12-14T20:55:22.999" v="6771" actId="1076"/>
          <ac:picMkLst>
            <pc:docMk/>
            <pc:sldMk cId="97877975" sldId="280"/>
            <ac:picMk id="2" creationId="{ACA78C53-3803-4236-A3AC-FF571E3BBC51}"/>
          </ac:picMkLst>
        </pc:picChg>
        <pc:picChg chg="del mod">
          <ac:chgData name="Ashley S Wilkie" userId="ddf0651c-4c12-4bc2-8a01-95a02c3997d8" providerId="ADAL" clId="{CA377AD8-753A-4CA8-AB37-766ABB3EAF86}" dt="2021-12-08T15:48:19.380" v="3617" actId="478"/>
          <ac:picMkLst>
            <pc:docMk/>
            <pc:sldMk cId="97877975" sldId="280"/>
            <ac:picMk id="5" creationId="{00000000-0000-0000-0000-000000000000}"/>
          </ac:picMkLst>
        </pc:picChg>
        <pc:picChg chg="add mod">
          <ac:chgData name="Ashley S Wilkie" userId="ddf0651c-4c12-4bc2-8a01-95a02c3997d8" providerId="ADAL" clId="{CA377AD8-753A-4CA8-AB37-766ABB3EAF86}" dt="2021-12-08T15:54:25.269" v="3634"/>
          <ac:picMkLst>
            <pc:docMk/>
            <pc:sldMk cId="97877975" sldId="280"/>
            <ac:picMk id="11" creationId="{95D431D0-82F3-462B-ACFD-1AE8A48CC666}"/>
          </ac:picMkLst>
        </pc:picChg>
      </pc:sldChg>
      <pc:sldChg chg="addSp delSp modSp mod setBg">
        <pc:chgData name="Ashley S Wilkie" userId="ddf0651c-4c12-4bc2-8a01-95a02c3997d8" providerId="ADAL" clId="{CA377AD8-753A-4CA8-AB37-766ABB3EAF86}" dt="2022-01-04T19:00:25.019" v="7644" actId="20577"/>
        <pc:sldMkLst>
          <pc:docMk/>
          <pc:sldMk cId="3105616169" sldId="282"/>
        </pc:sldMkLst>
        <pc:spChg chg="del">
          <ac:chgData name="Ashley S Wilkie" userId="ddf0651c-4c12-4bc2-8a01-95a02c3997d8" providerId="ADAL" clId="{CA377AD8-753A-4CA8-AB37-766ABB3EAF86}" dt="2021-12-08T15:46:42.207" v="3566" actId="478"/>
          <ac:spMkLst>
            <pc:docMk/>
            <pc:sldMk cId="3105616169" sldId="282"/>
            <ac:spMk id="2" creationId="{00000000-0000-0000-0000-000000000000}"/>
          </ac:spMkLst>
        </pc:spChg>
        <pc:spChg chg="del mod">
          <ac:chgData name="Ashley S Wilkie" userId="ddf0651c-4c12-4bc2-8a01-95a02c3997d8" providerId="ADAL" clId="{CA377AD8-753A-4CA8-AB37-766ABB3EAF86}" dt="2021-12-08T15:46:47.612" v="3568" actId="478"/>
          <ac:spMkLst>
            <pc:docMk/>
            <pc:sldMk cId="3105616169" sldId="282"/>
            <ac:spMk id="3" creationId="{00000000-0000-0000-0000-000000000000}"/>
          </ac:spMkLst>
        </pc:spChg>
        <pc:spChg chg="add del mod">
          <ac:chgData name="Ashley S Wilkie" userId="ddf0651c-4c12-4bc2-8a01-95a02c3997d8" providerId="ADAL" clId="{CA377AD8-753A-4CA8-AB37-766ABB3EAF86}" dt="2021-12-08T15:46:44.055" v="3567" actId="478"/>
          <ac:spMkLst>
            <pc:docMk/>
            <pc:sldMk cId="3105616169" sldId="282"/>
            <ac:spMk id="6" creationId="{27C1BEDA-C8A6-4DFD-914E-69B33B89B14D}"/>
          </ac:spMkLst>
        </pc:spChg>
        <pc:spChg chg="add del mod">
          <ac:chgData name="Ashley S Wilkie" userId="ddf0651c-4c12-4bc2-8a01-95a02c3997d8" providerId="ADAL" clId="{CA377AD8-753A-4CA8-AB37-766ABB3EAF86}" dt="2021-12-08T15:46:49.785" v="3569" actId="478"/>
          <ac:spMkLst>
            <pc:docMk/>
            <pc:sldMk cId="3105616169" sldId="282"/>
            <ac:spMk id="8" creationId="{5A473FB0-96A2-4E38-B215-F666E570833B}"/>
          </ac:spMkLst>
        </pc:spChg>
        <pc:spChg chg="add mod">
          <ac:chgData name="Ashley S Wilkie" userId="ddf0651c-4c12-4bc2-8a01-95a02c3997d8" providerId="ADAL" clId="{CA377AD8-753A-4CA8-AB37-766ABB3EAF86}" dt="2021-12-08T15:47:00.055" v="3570"/>
          <ac:spMkLst>
            <pc:docMk/>
            <pc:sldMk cId="3105616169" sldId="282"/>
            <ac:spMk id="9" creationId="{35746B55-5095-46FA-895A-C819CA66024E}"/>
          </ac:spMkLst>
        </pc:spChg>
        <pc:spChg chg="add mod">
          <ac:chgData name="Ashley S Wilkie" userId="ddf0651c-4c12-4bc2-8a01-95a02c3997d8" providerId="ADAL" clId="{CA377AD8-753A-4CA8-AB37-766ABB3EAF86}" dt="2021-12-08T15:47:22.200" v="3592"/>
          <ac:spMkLst>
            <pc:docMk/>
            <pc:sldMk cId="3105616169" sldId="282"/>
            <ac:spMk id="10" creationId="{6A1A705E-59A2-441C-BD55-9407ACFF20B2}"/>
          </ac:spMkLst>
        </pc:spChg>
        <pc:spChg chg="add mod">
          <ac:chgData name="Ashley S Wilkie" userId="ddf0651c-4c12-4bc2-8a01-95a02c3997d8" providerId="ADAL" clId="{CA377AD8-753A-4CA8-AB37-766ABB3EAF86}" dt="2021-12-08T15:47:00.055" v="3570"/>
          <ac:spMkLst>
            <pc:docMk/>
            <pc:sldMk cId="3105616169" sldId="282"/>
            <ac:spMk id="11" creationId="{44B0F4D8-8004-4E23-9263-3A646DA2F557}"/>
          </ac:spMkLst>
        </pc:spChg>
        <pc:spChg chg="add mod">
          <ac:chgData name="Ashley S Wilkie" userId="ddf0651c-4c12-4bc2-8a01-95a02c3997d8" providerId="ADAL" clId="{CA377AD8-753A-4CA8-AB37-766ABB3EAF86}" dt="2021-12-21T14:45:08.819" v="6909" actId="20577"/>
          <ac:spMkLst>
            <pc:docMk/>
            <pc:sldMk cId="3105616169" sldId="282"/>
            <ac:spMk id="14" creationId="{6C06E803-0A7C-413A-B65E-ED09D9A3A897}"/>
          </ac:spMkLst>
        </pc:spChg>
        <pc:spChg chg="add del mod">
          <ac:chgData name="Ashley S Wilkie" userId="ddf0651c-4c12-4bc2-8a01-95a02c3997d8" providerId="ADAL" clId="{CA377AD8-753A-4CA8-AB37-766ABB3EAF86}" dt="2021-12-13T13:56:02.134" v="5376" actId="478"/>
          <ac:spMkLst>
            <pc:docMk/>
            <pc:sldMk cId="3105616169" sldId="282"/>
            <ac:spMk id="15" creationId="{3D0045E2-2F14-4FC9-B86E-6088546CB83C}"/>
          </ac:spMkLst>
        </pc:spChg>
        <pc:graphicFrameChg chg="add mod modGraphic">
          <ac:chgData name="Ashley S Wilkie" userId="ddf0651c-4c12-4bc2-8a01-95a02c3997d8" providerId="ADAL" clId="{CA377AD8-753A-4CA8-AB37-766ABB3EAF86}" dt="2022-01-04T19:00:25.019" v="7644" actId="20577"/>
          <ac:graphicFrameMkLst>
            <pc:docMk/>
            <pc:sldMk cId="3105616169" sldId="282"/>
            <ac:graphicFrameMk id="13" creationId="{E5D84FE8-2EC4-4D15-8691-BED92BF6E069}"/>
          </ac:graphicFrameMkLst>
        </pc:graphicFrameChg>
        <pc:picChg chg="add mod">
          <ac:chgData name="Ashley S Wilkie" userId="ddf0651c-4c12-4bc2-8a01-95a02c3997d8" providerId="ADAL" clId="{CA377AD8-753A-4CA8-AB37-766ABB3EAF86}" dt="2021-12-08T15:47:00.055" v="3570"/>
          <ac:picMkLst>
            <pc:docMk/>
            <pc:sldMk cId="3105616169" sldId="282"/>
            <ac:picMk id="12" creationId="{E28D792B-5087-4DC6-8A36-CBE6AB12AB44}"/>
          </ac:picMkLst>
        </pc:picChg>
      </pc:sldChg>
      <pc:sldChg chg="addSp delSp modSp mod setBg">
        <pc:chgData name="Ashley S Wilkie" userId="ddf0651c-4c12-4bc2-8a01-95a02c3997d8" providerId="ADAL" clId="{CA377AD8-753A-4CA8-AB37-766ABB3EAF86}" dt="2021-12-08T19:19:12.841" v="4551" actId="20577"/>
        <pc:sldMkLst>
          <pc:docMk/>
          <pc:sldMk cId="460248348" sldId="285"/>
        </pc:sldMkLst>
        <pc:spChg chg="del">
          <ac:chgData name="Ashley S Wilkie" userId="ddf0651c-4c12-4bc2-8a01-95a02c3997d8" providerId="ADAL" clId="{CA377AD8-753A-4CA8-AB37-766ABB3EAF86}" dt="2021-12-08T18:52:56.483" v="4280" actId="478"/>
          <ac:spMkLst>
            <pc:docMk/>
            <pc:sldMk cId="460248348" sldId="285"/>
            <ac:spMk id="2" creationId="{00000000-0000-0000-0000-000000000000}"/>
          </ac:spMkLst>
        </pc:spChg>
        <pc:spChg chg="del mod">
          <ac:chgData name="Ashley S Wilkie" userId="ddf0651c-4c12-4bc2-8a01-95a02c3997d8" providerId="ADAL" clId="{CA377AD8-753A-4CA8-AB37-766ABB3EAF86}" dt="2021-12-08T18:52:47.926" v="4277" actId="478"/>
          <ac:spMkLst>
            <pc:docMk/>
            <pc:sldMk cId="460248348" sldId="285"/>
            <ac:spMk id="3" creationId="{00000000-0000-0000-0000-000000000000}"/>
          </ac:spMkLst>
        </pc:spChg>
        <pc:spChg chg="add del mod">
          <ac:chgData name="Ashley S Wilkie" userId="ddf0651c-4c12-4bc2-8a01-95a02c3997d8" providerId="ADAL" clId="{CA377AD8-753A-4CA8-AB37-766ABB3EAF86}" dt="2021-12-08T18:52:50.694" v="4278" actId="478"/>
          <ac:spMkLst>
            <pc:docMk/>
            <pc:sldMk cId="460248348" sldId="285"/>
            <ac:spMk id="7" creationId="{8B308561-9D8B-4AD5-8054-E10C322F3BBE}"/>
          </ac:spMkLst>
        </pc:spChg>
        <pc:spChg chg="add del mod">
          <ac:chgData name="Ashley S Wilkie" userId="ddf0651c-4c12-4bc2-8a01-95a02c3997d8" providerId="ADAL" clId="{CA377AD8-753A-4CA8-AB37-766ABB3EAF86}" dt="2021-12-08T18:52:58.354" v="4281" actId="478"/>
          <ac:spMkLst>
            <pc:docMk/>
            <pc:sldMk cId="460248348" sldId="285"/>
            <ac:spMk id="9" creationId="{8D43B8F4-B6D6-4481-8C83-F724C7FA21F5}"/>
          </ac:spMkLst>
        </pc:spChg>
        <pc:spChg chg="add mod">
          <ac:chgData name="Ashley S Wilkie" userId="ddf0651c-4c12-4bc2-8a01-95a02c3997d8" providerId="ADAL" clId="{CA377AD8-753A-4CA8-AB37-766ABB3EAF86}" dt="2021-12-08T18:53:15.578" v="4282"/>
          <ac:spMkLst>
            <pc:docMk/>
            <pc:sldMk cId="460248348" sldId="285"/>
            <ac:spMk id="10" creationId="{CE7C50B3-52D6-43A3-AAEB-C4117B175D23}"/>
          </ac:spMkLst>
        </pc:spChg>
        <pc:spChg chg="add mod">
          <ac:chgData name="Ashley S Wilkie" userId="ddf0651c-4c12-4bc2-8a01-95a02c3997d8" providerId="ADAL" clId="{CA377AD8-753A-4CA8-AB37-766ABB3EAF86}" dt="2021-12-08T18:53:30.884" v="4330" actId="20577"/>
          <ac:spMkLst>
            <pc:docMk/>
            <pc:sldMk cId="460248348" sldId="285"/>
            <ac:spMk id="11" creationId="{18C641B8-0A8F-4B03-9DFB-33BA4142B698}"/>
          </ac:spMkLst>
        </pc:spChg>
        <pc:spChg chg="add mod">
          <ac:chgData name="Ashley S Wilkie" userId="ddf0651c-4c12-4bc2-8a01-95a02c3997d8" providerId="ADAL" clId="{CA377AD8-753A-4CA8-AB37-766ABB3EAF86}" dt="2021-12-08T18:53:15.578" v="4282"/>
          <ac:spMkLst>
            <pc:docMk/>
            <pc:sldMk cId="460248348" sldId="285"/>
            <ac:spMk id="12" creationId="{E9CD3C07-2ED3-4331-88B4-B8CDA2C2226E}"/>
          </ac:spMkLst>
        </pc:spChg>
        <pc:spChg chg="add mod">
          <ac:chgData name="Ashley S Wilkie" userId="ddf0651c-4c12-4bc2-8a01-95a02c3997d8" providerId="ADAL" clId="{CA377AD8-753A-4CA8-AB37-766ABB3EAF86}" dt="2021-12-08T18:53:43.934" v="4337" actId="20577"/>
          <ac:spMkLst>
            <pc:docMk/>
            <pc:sldMk cId="460248348" sldId="285"/>
            <ac:spMk id="14" creationId="{D242FCEB-E370-4C13-8EF3-1C8853796A3F}"/>
          </ac:spMkLst>
        </pc:spChg>
        <pc:graphicFrameChg chg="add mod modGraphic">
          <ac:chgData name="Ashley S Wilkie" userId="ddf0651c-4c12-4bc2-8a01-95a02c3997d8" providerId="ADAL" clId="{CA377AD8-753A-4CA8-AB37-766ABB3EAF86}" dt="2021-12-08T19:19:12.841" v="4551" actId="20577"/>
          <ac:graphicFrameMkLst>
            <pc:docMk/>
            <pc:sldMk cId="460248348" sldId="285"/>
            <ac:graphicFrameMk id="15" creationId="{AC79D036-4F82-45CD-8AF7-DE81C37788B4}"/>
          </ac:graphicFrameMkLst>
        </pc:graphicFrameChg>
        <pc:picChg chg="del mod">
          <ac:chgData name="Ashley S Wilkie" userId="ddf0651c-4c12-4bc2-8a01-95a02c3997d8" providerId="ADAL" clId="{CA377AD8-753A-4CA8-AB37-766ABB3EAF86}" dt="2021-12-08T18:52:52.503" v="4279" actId="478"/>
          <ac:picMkLst>
            <pc:docMk/>
            <pc:sldMk cId="460248348" sldId="285"/>
            <ac:picMk id="5" creationId="{00000000-0000-0000-0000-000000000000}"/>
          </ac:picMkLst>
        </pc:picChg>
        <pc:picChg chg="add mod">
          <ac:chgData name="Ashley S Wilkie" userId="ddf0651c-4c12-4bc2-8a01-95a02c3997d8" providerId="ADAL" clId="{CA377AD8-753A-4CA8-AB37-766ABB3EAF86}" dt="2021-12-08T18:53:15.578" v="4282"/>
          <ac:picMkLst>
            <pc:docMk/>
            <pc:sldMk cId="460248348" sldId="285"/>
            <ac:picMk id="13" creationId="{26EDEEA4-AB83-4A52-9C26-B47A4ADD139D}"/>
          </ac:picMkLst>
        </pc:picChg>
      </pc:sldChg>
      <pc:sldChg chg="addSp delSp modSp mod setBg">
        <pc:chgData name="Ashley S Wilkie" userId="ddf0651c-4c12-4bc2-8a01-95a02c3997d8" providerId="ADAL" clId="{CA377AD8-753A-4CA8-AB37-766ABB3EAF86}" dt="2022-01-04T19:01:09.978" v="7690" actId="20577"/>
        <pc:sldMkLst>
          <pc:docMk/>
          <pc:sldMk cId="4094877986" sldId="286"/>
        </pc:sldMkLst>
        <pc:spChg chg="del mod">
          <ac:chgData name="Ashley S Wilkie" userId="ddf0651c-4c12-4bc2-8a01-95a02c3997d8" providerId="ADAL" clId="{CA377AD8-753A-4CA8-AB37-766ABB3EAF86}" dt="2021-12-09T14:20:47.257" v="4889" actId="478"/>
          <ac:spMkLst>
            <pc:docMk/>
            <pc:sldMk cId="4094877986" sldId="286"/>
            <ac:spMk id="2" creationId="{00000000-0000-0000-0000-000000000000}"/>
          </ac:spMkLst>
        </pc:spChg>
        <pc:spChg chg="mod">
          <ac:chgData name="Ashley S Wilkie" userId="ddf0651c-4c12-4bc2-8a01-95a02c3997d8" providerId="ADAL" clId="{CA377AD8-753A-4CA8-AB37-766ABB3EAF86}" dt="2022-01-04T19:01:09.978" v="7690" actId="20577"/>
          <ac:spMkLst>
            <pc:docMk/>
            <pc:sldMk cId="4094877986" sldId="286"/>
            <ac:spMk id="3" creationId="{00000000-0000-0000-0000-000000000000}"/>
          </ac:spMkLst>
        </pc:spChg>
        <pc:spChg chg="add del mod">
          <ac:chgData name="Ashley S Wilkie" userId="ddf0651c-4c12-4bc2-8a01-95a02c3997d8" providerId="ADAL" clId="{CA377AD8-753A-4CA8-AB37-766ABB3EAF86}" dt="2021-12-09T14:20:53.134" v="4890" actId="478"/>
          <ac:spMkLst>
            <pc:docMk/>
            <pc:sldMk cId="4094877986" sldId="286"/>
            <ac:spMk id="6" creationId="{E2745915-F87D-4EB8-9DC0-AAC1643F911C}"/>
          </ac:spMkLst>
        </pc:spChg>
        <pc:spChg chg="add mod">
          <ac:chgData name="Ashley S Wilkie" userId="ddf0651c-4c12-4bc2-8a01-95a02c3997d8" providerId="ADAL" clId="{CA377AD8-753A-4CA8-AB37-766ABB3EAF86}" dt="2021-12-09T14:21:10.204" v="4891"/>
          <ac:spMkLst>
            <pc:docMk/>
            <pc:sldMk cId="4094877986" sldId="286"/>
            <ac:spMk id="7" creationId="{91FE34D1-6DFB-4F35-ADE6-06DDEE63DE22}"/>
          </ac:spMkLst>
        </pc:spChg>
        <pc:spChg chg="add mod">
          <ac:chgData name="Ashley S Wilkie" userId="ddf0651c-4c12-4bc2-8a01-95a02c3997d8" providerId="ADAL" clId="{CA377AD8-753A-4CA8-AB37-766ABB3EAF86}" dt="2021-12-09T14:21:10.204" v="4891"/>
          <ac:spMkLst>
            <pc:docMk/>
            <pc:sldMk cId="4094877986" sldId="286"/>
            <ac:spMk id="8" creationId="{DA7E6693-75F9-4FA2-8179-35F4C4523C3A}"/>
          </ac:spMkLst>
        </pc:spChg>
        <pc:spChg chg="add mod">
          <ac:chgData name="Ashley S Wilkie" userId="ddf0651c-4c12-4bc2-8a01-95a02c3997d8" providerId="ADAL" clId="{CA377AD8-753A-4CA8-AB37-766ABB3EAF86}" dt="2021-12-09T14:21:10.204" v="4891"/>
          <ac:spMkLst>
            <pc:docMk/>
            <pc:sldMk cId="4094877986" sldId="286"/>
            <ac:spMk id="9" creationId="{B080D6EE-C643-4D42-8199-01AF29746985}"/>
          </ac:spMkLst>
        </pc:spChg>
        <pc:picChg chg="add mod">
          <ac:chgData name="Ashley S Wilkie" userId="ddf0651c-4c12-4bc2-8a01-95a02c3997d8" providerId="ADAL" clId="{CA377AD8-753A-4CA8-AB37-766ABB3EAF86}" dt="2021-12-09T14:21:10.204" v="4891"/>
          <ac:picMkLst>
            <pc:docMk/>
            <pc:sldMk cId="4094877986" sldId="286"/>
            <ac:picMk id="10" creationId="{15BD7E08-DB25-4A59-ACCE-2291B1E0CC4B}"/>
          </ac:picMkLst>
        </pc:picChg>
      </pc:sldChg>
      <pc:sldChg chg="addSp delSp modSp mod setBg">
        <pc:chgData name="Ashley S Wilkie" userId="ddf0651c-4c12-4bc2-8a01-95a02c3997d8" providerId="ADAL" clId="{CA377AD8-753A-4CA8-AB37-766ABB3EAF86}" dt="2021-12-21T15:20:47.298" v="7014" actId="2165"/>
        <pc:sldMkLst>
          <pc:docMk/>
          <pc:sldMk cId="1490896655" sldId="287"/>
        </pc:sldMkLst>
        <pc:spChg chg="del">
          <ac:chgData name="Ashley S Wilkie" userId="ddf0651c-4c12-4bc2-8a01-95a02c3997d8" providerId="ADAL" clId="{CA377AD8-753A-4CA8-AB37-766ABB3EAF86}" dt="2021-12-09T14:14:29.612" v="4842" actId="478"/>
          <ac:spMkLst>
            <pc:docMk/>
            <pc:sldMk cId="1490896655" sldId="287"/>
            <ac:spMk id="2" creationId="{00000000-0000-0000-0000-000000000000}"/>
          </ac:spMkLst>
        </pc:spChg>
        <pc:spChg chg="del">
          <ac:chgData name="Ashley S Wilkie" userId="ddf0651c-4c12-4bc2-8a01-95a02c3997d8" providerId="ADAL" clId="{CA377AD8-753A-4CA8-AB37-766ABB3EAF86}" dt="2021-12-09T14:14:35.228" v="4844" actId="478"/>
          <ac:spMkLst>
            <pc:docMk/>
            <pc:sldMk cId="1490896655" sldId="287"/>
            <ac:spMk id="3" creationId="{00000000-0000-0000-0000-000000000000}"/>
          </ac:spMkLst>
        </pc:spChg>
        <pc:spChg chg="add del mod">
          <ac:chgData name="Ashley S Wilkie" userId="ddf0651c-4c12-4bc2-8a01-95a02c3997d8" providerId="ADAL" clId="{CA377AD8-753A-4CA8-AB37-766ABB3EAF86}" dt="2021-12-09T14:14:31.886" v="4843" actId="478"/>
          <ac:spMkLst>
            <pc:docMk/>
            <pc:sldMk cId="1490896655" sldId="287"/>
            <ac:spMk id="6" creationId="{A4EB4B2C-088F-42DD-8B22-1C5A861CD835}"/>
          </ac:spMkLst>
        </pc:spChg>
        <pc:spChg chg="add del mod">
          <ac:chgData name="Ashley S Wilkie" userId="ddf0651c-4c12-4bc2-8a01-95a02c3997d8" providerId="ADAL" clId="{CA377AD8-753A-4CA8-AB37-766ABB3EAF86}" dt="2021-12-09T14:14:37.180" v="4845" actId="478"/>
          <ac:spMkLst>
            <pc:docMk/>
            <pc:sldMk cId="1490896655" sldId="287"/>
            <ac:spMk id="8" creationId="{4168614E-F634-4B94-8D1F-A0D6C38FC7B9}"/>
          </ac:spMkLst>
        </pc:spChg>
        <pc:spChg chg="add mod">
          <ac:chgData name="Ashley S Wilkie" userId="ddf0651c-4c12-4bc2-8a01-95a02c3997d8" providerId="ADAL" clId="{CA377AD8-753A-4CA8-AB37-766ABB3EAF86}" dt="2021-12-09T14:14:44.398" v="4846"/>
          <ac:spMkLst>
            <pc:docMk/>
            <pc:sldMk cId="1490896655" sldId="287"/>
            <ac:spMk id="9" creationId="{B75B83FE-732D-4CC5-A233-0C332E6A46D8}"/>
          </ac:spMkLst>
        </pc:spChg>
        <pc:spChg chg="add mod">
          <ac:chgData name="Ashley S Wilkie" userId="ddf0651c-4c12-4bc2-8a01-95a02c3997d8" providerId="ADAL" clId="{CA377AD8-753A-4CA8-AB37-766ABB3EAF86}" dt="2021-12-09T14:14:52.376" v="4868" actId="20577"/>
          <ac:spMkLst>
            <pc:docMk/>
            <pc:sldMk cId="1490896655" sldId="287"/>
            <ac:spMk id="10" creationId="{19AA6754-C94B-44BE-B55A-64C6A2C42ABD}"/>
          </ac:spMkLst>
        </pc:spChg>
        <pc:spChg chg="add mod">
          <ac:chgData name="Ashley S Wilkie" userId="ddf0651c-4c12-4bc2-8a01-95a02c3997d8" providerId="ADAL" clId="{CA377AD8-753A-4CA8-AB37-766ABB3EAF86}" dt="2021-12-09T14:14:44.398" v="4846"/>
          <ac:spMkLst>
            <pc:docMk/>
            <pc:sldMk cId="1490896655" sldId="287"/>
            <ac:spMk id="11" creationId="{31A45153-A992-4EE7-BC5C-06D11489D1D6}"/>
          </ac:spMkLst>
        </pc:spChg>
        <pc:graphicFrameChg chg="add mod modGraphic">
          <ac:chgData name="Ashley S Wilkie" userId="ddf0651c-4c12-4bc2-8a01-95a02c3997d8" providerId="ADAL" clId="{CA377AD8-753A-4CA8-AB37-766ABB3EAF86}" dt="2021-12-21T15:20:47.298" v="7014" actId="2165"/>
          <ac:graphicFrameMkLst>
            <pc:docMk/>
            <pc:sldMk cId="1490896655" sldId="287"/>
            <ac:graphicFrameMk id="13" creationId="{B7D01DA6-8C49-48F6-B22B-AAE9768F3D0E}"/>
          </ac:graphicFrameMkLst>
        </pc:graphicFrameChg>
        <pc:picChg chg="add mod">
          <ac:chgData name="Ashley S Wilkie" userId="ddf0651c-4c12-4bc2-8a01-95a02c3997d8" providerId="ADAL" clId="{CA377AD8-753A-4CA8-AB37-766ABB3EAF86}" dt="2021-12-09T14:14:44.398" v="4846"/>
          <ac:picMkLst>
            <pc:docMk/>
            <pc:sldMk cId="1490896655" sldId="287"/>
            <ac:picMk id="12" creationId="{E2951B3B-61F4-4EC4-AF57-154455294B50}"/>
          </ac:picMkLst>
        </pc:picChg>
      </pc:sldChg>
      <pc:sldChg chg="addSp delSp modSp mod setBg">
        <pc:chgData name="Ashley S Wilkie" userId="ddf0651c-4c12-4bc2-8a01-95a02c3997d8" providerId="ADAL" clId="{CA377AD8-753A-4CA8-AB37-766ABB3EAF86}" dt="2021-12-21T14:52:38.478" v="6983" actId="20577"/>
        <pc:sldMkLst>
          <pc:docMk/>
          <pc:sldMk cId="2845716816" sldId="294"/>
        </pc:sldMkLst>
        <pc:spChg chg="del">
          <ac:chgData name="Ashley S Wilkie" userId="ddf0651c-4c12-4bc2-8a01-95a02c3997d8" providerId="ADAL" clId="{CA377AD8-753A-4CA8-AB37-766ABB3EAF86}" dt="2021-12-08T16:04:13.116" v="3800" actId="478"/>
          <ac:spMkLst>
            <pc:docMk/>
            <pc:sldMk cId="2845716816" sldId="294"/>
            <ac:spMk id="2" creationId="{00000000-0000-0000-0000-000000000000}"/>
          </ac:spMkLst>
        </pc:spChg>
        <pc:spChg chg="del mod">
          <ac:chgData name="Ashley S Wilkie" userId="ddf0651c-4c12-4bc2-8a01-95a02c3997d8" providerId="ADAL" clId="{CA377AD8-753A-4CA8-AB37-766ABB3EAF86}" dt="2021-12-08T16:04:08.116" v="3798" actId="478"/>
          <ac:spMkLst>
            <pc:docMk/>
            <pc:sldMk cId="2845716816" sldId="294"/>
            <ac:spMk id="3" creationId="{00000000-0000-0000-0000-000000000000}"/>
          </ac:spMkLst>
        </pc:spChg>
        <pc:spChg chg="add del mod">
          <ac:chgData name="Ashley S Wilkie" userId="ddf0651c-4c12-4bc2-8a01-95a02c3997d8" providerId="ADAL" clId="{CA377AD8-753A-4CA8-AB37-766ABB3EAF86}" dt="2021-12-08T16:04:10.126" v="3799" actId="478"/>
          <ac:spMkLst>
            <pc:docMk/>
            <pc:sldMk cId="2845716816" sldId="294"/>
            <ac:spMk id="7" creationId="{9B5E8541-F3BA-4DD1-82D8-6A99FA950C7F}"/>
          </ac:spMkLst>
        </pc:spChg>
        <pc:spChg chg="add mod">
          <ac:chgData name="Ashley S Wilkie" userId="ddf0651c-4c12-4bc2-8a01-95a02c3997d8" providerId="ADAL" clId="{CA377AD8-753A-4CA8-AB37-766ABB3EAF86}" dt="2021-12-21T14:52:38.478" v="6983" actId="20577"/>
          <ac:spMkLst>
            <pc:docMk/>
            <pc:sldMk cId="2845716816" sldId="294"/>
            <ac:spMk id="9" creationId="{A16930EC-5B92-4231-BE02-26757FF3CA70}"/>
          </ac:spMkLst>
        </pc:spChg>
        <pc:spChg chg="add del mod">
          <ac:chgData name="Ashley S Wilkie" userId="ddf0651c-4c12-4bc2-8a01-95a02c3997d8" providerId="ADAL" clId="{CA377AD8-753A-4CA8-AB37-766ABB3EAF86}" dt="2021-12-08T16:04:15.482" v="3801" actId="478"/>
          <ac:spMkLst>
            <pc:docMk/>
            <pc:sldMk cId="2845716816" sldId="294"/>
            <ac:spMk id="9" creationId="{D79B7E6B-8CE1-4905-A5BD-277C5B081CD6}"/>
          </ac:spMkLst>
        </pc:spChg>
        <pc:spChg chg="add mod">
          <ac:chgData name="Ashley S Wilkie" userId="ddf0651c-4c12-4bc2-8a01-95a02c3997d8" providerId="ADAL" clId="{CA377AD8-753A-4CA8-AB37-766ABB3EAF86}" dt="2021-12-08T16:04:48.111" v="3802"/>
          <ac:spMkLst>
            <pc:docMk/>
            <pc:sldMk cId="2845716816" sldId="294"/>
            <ac:spMk id="10" creationId="{689F34E9-168B-4944-A26A-4D38F6ADB6F2}"/>
          </ac:spMkLst>
        </pc:spChg>
        <pc:spChg chg="add mod">
          <ac:chgData name="Ashley S Wilkie" userId="ddf0651c-4c12-4bc2-8a01-95a02c3997d8" providerId="ADAL" clId="{CA377AD8-753A-4CA8-AB37-766ABB3EAF86}" dt="2021-12-08T16:04:55.246" v="3819" actId="20577"/>
          <ac:spMkLst>
            <pc:docMk/>
            <pc:sldMk cId="2845716816" sldId="294"/>
            <ac:spMk id="11" creationId="{F3F06A36-0B6E-4AA4-B593-F7B9F5941AC7}"/>
          </ac:spMkLst>
        </pc:spChg>
        <pc:spChg chg="add mod">
          <ac:chgData name="Ashley S Wilkie" userId="ddf0651c-4c12-4bc2-8a01-95a02c3997d8" providerId="ADAL" clId="{CA377AD8-753A-4CA8-AB37-766ABB3EAF86}" dt="2021-12-08T16:04:48.111" v="3802"/>
          <ac:spMkLst>
            <pc:docMk/>
            <pc:sldMk cId="2845716816" sldId="294"/>
            <ac:spMk id="12" creationId="{479D9DB5-3648-4D72-BA64-AED94E59143C}"/>
          </ac:spMkLst>
        </pc:spChg>
        <pc:spChg chg="add del mod">
          <ac:chgData name="Ashley S Wilkie" userId="ddf0651c-4c12-4bc2-8a01-95a02c3997d8" providerId="ADAL" clId="{CA377AD8-753A-4CA8-AB37-766ABB3EAF86}" dt="2021-12-17T20:28:10.476" v="6823" actId="478"/>
          <ac:spMkLst>
            <pc:docMk/>
            <pc:sldMk cId="2845716816" sldId="294"/>
            <ac:spMk id="14" creationId="{5CB557FC-41F1-4787-B503-F13ED1FA65B9}"/>
          </ac:spMkLst>
        </pc:spChg>
        <pc:graphicFrameChg chg="add mod">
          <ac:chgData name="Ashley S Wilkie" userId="ddf0651c-4c12-4bc2-8a01-95a02c3997d8" providerId="ADAL" clId="{CA377AD8-753A-4CA8-AB37-766ABB3EAF86}" dt="2021-12-21T14:52:03.251" v="6967" actId="14100"/>
          <ac:graphicFrameMkLst>
            <pc:docMk/>
            <pc:sldMk cId="2845716816" sldId="294"/>
            <ac:graphicFrameMk id="8" creationId="{00000000-0008-0000-0000-000002000000}"/>
          </ac:graphicFrameMkLst>
        </pc:graphicFrameChg>
        <pc:picChg chg="add del mod">
          <ac:chgData name="Ashley S Wilkie" userId="ddf0651c-4c12-4bc2-8a01-95a02c3997d8" providerId="ADAL" clId="{CA377AD8-753A-4CA8-AB37-766ABB3EAF86}" dt="2021-12-21T14:51:19.260" v="6961" actId="478"/>
          <ac:picMkLst>
            <pc:docMk/>
            <pc:sldMk cId="2845716816" sldId="294"/>
            <ac:picMk id="2" creationId="{2F6D63B0-EBD5-4027-ABE6-04168E26D4E6}"/>
          </ac:picMkLst>
        </pc:picChg>
        <pc:picChg chg="del mod">
          <ac:chgData name="Ashley S Wilkie" userId="ddf0651c-4c12-4bc2-8a01-95a02c3997d8" providerId="ADAL" clId="{CA377AD8-753A-4CA8-AB37-766ABB3EAF86}" dt="2021-12-08T16:04:04.016" v="3797" actId="478"/>
          <ac:picMkLst>
            <pc:docMk/>
            <pc:sldMk cId="2845716816" sldId="294"/>
            <ac:picMk id="5" creationId="{00000000-0000-0000-0000-000000000000}"/>
          </ac:picMkLst>
        </pc:picChg>
        <pc:picChg chg="add mod">
          <ac:chgData name="Ashley S Wilkie" userId="ddf0651c-4c12-4bc2-8a01-95a02c3997d8" providerId="ADAL" clId="{CA377AD8-753A-4CA8-AB37-766ABB3EAF86}" dt="2021-12-08T16:04:48.111" v="3802"/>
          <ac:picMkLst>
            <pc:docMk/>
            <pc:sldMk cId="2845716816" sldId="294"/>
            <ac:picMk id="13" creationId="{182FF729-BCDD-41DA-A333-FAEB71F3EE8C}"/>
          </ac:picMkLst>
        </pc:picChg>
      </pc:sldChg>
      <pc:sldChg chg="modSp del setBg">
        <pc:chgData name="Ashley S Wilkie" userId="ddf0651c-4c12-4bc2-8a01-95a02c3997d8" providerId="ADAL" clId="{CA377AD8-753A-4CA8-AB37-766ABB3EAF86}" dt="2021-12-08T17:47:14.201" v="3921" actId="2696"/>
        <pc:sldMkLst>
          <pc:docMk/>
          <pc:sldMk cId="432375587" sldId="295"/>
        </pc:sldMkLst>
        <pc:picChg chg="mod">
          <ac:chgData name="Ashley S Wilkie" userId="ddf0651c-4c12-4bc2-8a01-95a02c3997d8" providerId="ADAL" clId="{CA377AD8-753A-4CA8-AB37-766ABB3EAF86}" dt="2021-11-30T18:48:22.086" v="56"/>
          <ac:picMkLst>
            <pc:docMk/>
            <pc:sldMk cId="432375587" sldId="295"/>
            <ac:picMk id="3" creationId="{00000000-0000-0000-0000-000000000000}"/>
          </ac:picMkLst>
        </pc:picChg>
      </pc:sldChg>
      <pc:sldChg chg="addSp delSp modSp mod setBg">
        <pc:chgData name="Ashley S Wilkie" userId="ddf0651c-4c12-4bc2-8a01-95a02c3997d8" providerId="ADAL" clId="{CA377AD8-753A-4CA8-AB37-766ABB3EAF86}" dt="2021-12-14T21:11:19.954" v="6800" actId="207"/>
        <pc:sldMkLst>
          <pc:docMk/>
          <pc:sldMk cId="2264116090" sldId="296"/>
        </pc:sldMkLst>
        <pc:spChg chg="del">
          <ac:chgData name="Ashley S Wilkie" userId="ddf0651c-4c12-4bc2-8a01-95a02c3997d8" providerId="ADAL" clId="{CA377AD8-753A-4CA8-AB37-766ABB3EAF86}" dt="2021-12-08T17:47:23.236" v="3924" actId="478"/>
          <ac:spMkLst>
            <pc:docMk/>
            <pc:sldMk cId="2264116090" sldId="296"/>
            <ac:spMk id="3" creationId="{00000000-0000-0000-0000-000000000000}"/>
          </ac:spMkLst>
        </pc:spChg>
        <pc:spChg chg="add del mod">
          <ac:chgData name="Ashley S Wilkie" userId="ddf0651c-4c12-4bc2-8a01-95a02c3997d8" providerId="ADAL" clId="{CA377AD8-753A-4CA8-AB37-766ABB3EAF86}" dt="2021-12-08T17:47:20.538" v="3923" actId="478"/>
          <ac:spMkLst>
            <pc:docMk/>
            <pc:sldMk cId="2264116090" sldId="296"/>
            <ac:spMk id="6" creationId="{D4150091-B9FA-4810-867E-DB687B1967C3}"/>
          </ac:spMkLst>
        </pc:spChg>
        <pc:spChg chg="add del mod">
          <ac:chgData name="Ashley S Wilkie" userId="ddf0651c-4c12-4bc2-8a01-95a02c3997d8" providerId="ADAL" clId="{CA377AD8-753A-4CA8-AB37-766ABB3EAF86}" dt="2021-12-08T17:47:26.936" v="3925" actId="478"/>
          <ac:spMkLst>
            <pc:docMk/>
            <pc:sldMk cId="2264116090" sldId="296"/>
            <ac:spMk id="8" creationId="{DC53C56E-4870-41A7-9AE7-C0E4C9BAB3BB}"/>
          </ac:spMkLst>
        </pc:spChg>
        <pc:spChg chg="add mod">
          <ac:chgData name="Ashley S Wilkie" userId="ddf0651c-4c12-4bc2-8a01-95a02c3997d8" providerId="ADAL" clId="{CA377AD8-753A-4CA8-AB37-766ABB3EAF86}" dt="2021-12-08T17:47:58.976" v="3926"/>
          <ac:spMkLst>
            <pc:docMk/>
            <pc:sldMk cId="2264116090" sldId="296"/>
            <ac:spMk id="9" creationId="{F2FBCC60-61C8-40B9-A5C5-0788AA873A20}"/>
          </ac:spMkLst>
        </pc:spChg>
        <pc:spChg chg="add mod">
          <ac:chgData name="Ashley S Wilkie" userId="ddf0651c-4c12-4bc2-8a01-95a02c3997d8" providerId="ADAL" clId="{CA377AD8-753A-4CA8-AB37-766ABB3EAF86}" dt="2021-12-08T17:47:58.976" v="3926"/>
          <ac:spMkLst>
            <pc:docMk/>
            <pc:sldMk cId="2264116090" sldId="296"/>
            <ac:spMk id="10" creationId="{7E42742A-AAE5-4A4D-8261-962F9D324CB8}"/>
          </ac:spMkLst>
        </pc:spChg>
        <pc:spChg chg="add mod">
          <ac:chgData name="Ashley S Wilkie" userId="ddf0651c-4c12-4bc2-8a01-95a02c3997d8" providerId="ADAL" clId="{CA377AD8-753A-4CA8-AB37-766ABB3EAF86}" dt="2021-12-08T17:47:58.976" v="3926"/>
          <ac:spMkLst>
            <pc:docMk/>
            <pc:sldMk cId="2264116090" sldId="296"/>
            <ac:spMk id="11" creationId="{46411F27-64F7-454D-8631-D26352A4D5CF}"/>
          </ac:spMkLst>
        </pc:spChg>
        <pc:spChg chg="add mod">
          <ac:chgData name="Ashley S Wilkie" userId="ddf0651c-4c12-4bc2-8a01-95a02c3997d8" providerId="ADAL" clId="{CA377AD8-753A-4CA8-AB37-766ABB3EAF86}" dt="2021-12-08T17:51:32.376" v="3931" actId="20577"/>
          <ac:spMkLst>
            <pc:docMk/>
            <pc:sldMk cId="2264116090" sldId="296"/>
            <ac:spMk id="14" creationId="{04188674-6AB1-4C36-89A6-31FFB158457D}"/>
          </ac:spMkLst>
        </pc:spChg>
        <pc:graphicFrameChg chg="add mod modGraphic">
          <ac:chgData name="Ashley S Wilkie" userId="ddf0651c-4c12-4bc2-8a01-95a02c3997d8" providerId="ADAL" clId="{CA377AD8-753A-4CA8-AB37-766ABB3EAF86}" dt="2021-12-14T21:11:19.954" v="6800" actId="207"/>
          <ac:graphicFrameMkLst>
            <pc:docMk/>
            <pc:sldMk cId="2264116090" sldId="296"/>
            <ac:graphicFrameMk id="13" creationId="{535A9C12-DE34-47EB-8D9C-61109938F8E9}"/>
          </ac:graphicFrameMkLst>
        </pc:graphicFrameChg>
        <pc:picChg chg="del mod">
          <ac:chgData name="Ashley S Wilkie" userId="ddf0651c-4c12-4bc2-8a01-95a02c3997d8" providerId="ADAL" clId="{CA377AD8-753A-4CA8-AB37-766ABB3EAF86}" dt="2021-12-08T17:47:16.559" v="3922" actId="478"/>
          <ac:picMkLst>
            <pc:docMk/>
            <pc:sldMk cId="2264116090" sldId="296"/>
            <ac:picMk id="5" creationId="{00000000-0000-0000-0000-000000000000}"/>
          </ac:picMkLst>
        </pc:picChg>
        <pc:picChg chg="add mod">
          <ac:chgData name="Ashley S Wilkie" userId="ddf0651c-4c12-4bc2-8a01-95a02c3997d8" providerId="ADAL" clId="{CA377AD8-753A-4CA8-AB37-766ABB3EAF86}" dt="2021-12-08T17:47:58.976" v="3926"/>
          <ac:picMkLst>
            <pc:docMk/>
            <pc:sldMk cId="2264116090" sldId="296"/>
            <ac:picMk id="12" creationId="{E0CDEAD5-AB8A-4E70-BA4A-17EBE900E11B}"/>
          </ac:picMkLst>
        </pc:picChg>
      </pc:sldChg>
      <pc:sldChg chg="modSp del setBg">
        <pc:chgData name="Ashley S Wilkie" userId="ddf0651c-4c12-4bc2-8a01-95a02c3997d8" providerId="ADAL" clId="{CA377AD8-753A-4CA8-AB37-766ABB3EAF86}" dt="2021-12-02T17:33:18.455" v="945" actId="2696"/>
        <pc:sldMkLst>
          <pc:docMk/>
          <pc:sldMk cId="1296536586" sldId="299"/>
        </pc:sldMkLst>
        <pc:picChg chg="mod">
          <ac:chgData name="Ashley S Wilkie" userId="ddf0651c-4c12-4bc2-8a01-95a02c3997d8" providerId="ADAL" clId="{CA377AD8-753A-4CA8-AB37-766ABB3EAF86}" dt="2021-11-30T18:48:22.086" v="56"/>
          <ac:picMkLst>
            <pc:docMk/>
            <pc:sldMk cId="1296536586" sldId="299"/>
            <ac:picMk id="3" creationId="{00000000-0000-0000-0000-000000000000}"/>
          </ac:picMkLst>
        </pc:picChg>
      </pc:sldChg>
      <pc:sldChg chg="addSp delSp modSp mod setBg modNotesTx">
        <pc:chgData name="Ashley S Wilkie" userId="ddf0651c-4c12-4bc2-8a01-95a02c3997d8" providerId="ADAL" clId="{CA377AD8-753A-4CA8-AB37-766ABB3EAF86}" dt="2021-12-13T15:34:17.270" v="5671" actId="6549"/>
        <pc:sldMkLst>
          <pc:docMk/>
          <pc:sldMk cId="3924589355" sldId="300"/>
        </pc:sldMkLst>
        <pc:spChg chg="del">
          <ac:chgData name="Ashley S Wilkie" userId="ddf0651c-4c12-4bc2-8a01-95a02c3997d8" providerId="ADAL" clId="{CA377AD8-753A-4CA8-AB37-766ABB3EAF86}" dt="2021-12-06T18:47:27.562" v="1046" actId="478"/>
          <ac:spMkLst>
            <pc:docMk/>
            <pc:sldMk cId="3924589355" sldId="300"/>
            <ac:spMk id="2" creationId="{00000000-0000-0000-0000-000000000000}"/>
          </ac:spMkLst>
        </pc:spChg>
        <pc:spChg chg="del">
          <ac:chgData name="Ashley S Wilkie" userId="ddf0651c-4c12-4bc2-8a01-95a02c3997d8" providerId="ADAL" clId="{CA377AD8-753A-4CA8-AB37-766ABB3EAF86}" dt="2021-12-06T18:47:22.242" v="1044" actId="478"/>
          <ac:spMkLst>
            <pc:docMk/>
            <pc:sldMk cId="3924589355" sldId="300"/>
            <ac:spMk id="3" creationId="{00000000-0000-0000-0000-000000000000}"/>
          </ac:spMkLst>
        </pc:spChg>
        <pc:spChg chg="add del mod">
          <ac:chgData name="Ashley S Wilkie" userId="ddf0651c-4c12-4bc2-8a01-95a02c3997d8" providerId="ADAL" clId="{CA377AD8-753A-4CA8-AB37-766ABB3EAF86}" dt="2021-12-06T18:47:24.745" v="1045" actId="478"/>
          <ac:spMkLst>
            <pc:docMk/>
            <pc:sldMk cId="3924589355" sldId="300"/>
            <ac:spMk id="6" creationId="{2415298A-52AF-4736-98DC-511B1F5377AC}"/>
          </ac:spMkLst>
        </pc:spChg>
        <pc:spChg chg="add del mod">
          <ac:chgData name="Ashley S Wilkie" userId="ddf0651c-4c12-4bc2-8a01-95a02c3997d8" providerId="ADAL" clId="{CA377AD8-753A-4CA8-AB37-766ABB3EAF86}" dt="2021-12-06T18:47:32.831" v="1047" actId="478"/>
          <ac:spMkLst>
            <pc:docMk/>
            <pc:sldMk cId="3924589355" sldId="300"/>
            <ac:spMk id="8" creationId="{39B33312-A65C-4D37-9EF3-5D514BC8FEA5}"/>
          </ac:spMkLst>
        </pc:spChg>
        <pc:spChg chg="add mod">
          <ac:chgData name="Ashley S Wilkie" userId="ddf0651c-4c12-4bc2-8a01-95a02c3997d8" providerId="ADAL" clId="{CA377AD8-753A-4CA8-AB37-766ABB3EAF86}" dt="2021-12-06T18:48:41.972" v="1048"/>
          <ac:spMkLst>
            <pc:docMk/>
            <pc:sldMk cId="3924589355" sldId="300"/>
            <ac:spMk id="9" creationId="{E2F3E14C-AD19-449A-8F24-7B715F7D7EF5}"/>
          </ac:spMkLst>
        </pc:spChg>
        <pc:spChg chg="add mod">
          <ac:chgData name="Ashley S Wilkie" userId="ddf0651c-4c12-4bc2-8a01-95a02c3997d8" providerId="ADAL" clId="{CA377AD8-753A-4CA8-AB37-766ABB3EAF86}" dt="2021-12-06T18:48:58.052" v="1073" actId="20577"/>
          <ac:spMkLst>
            <pc:docMk/>
            <pc:sldMk cId="3924589355" sldId="300"/>
            <ac:spMk id="10" creationId="{422DAF55-0013-4ADC-BB6A-1AB0BFE3A2AC}"/>
          </ac:spMkLst>
        </pc:spChg>
        <pc:spChg chg="add mod">
          <ac:chgData name="Ashley S Wilkie" userId="ddf0651c-4c12-4bc2-8a01-95a02c3997d8" providerId="ADAL" clId="{CA377AD8-753A-4CA8-AB37-766ABB3EAF86}" dt="2021-12-06T18:48:41.972" v="1048"/>
          <ac:spMkLst>
            <pc:docMk/>
            <pc:sldMk cId="3924589355" sldId="300"/>
            <ac:spMk id="11" creationId="{D1E690AA-5BB4-4064-876E-39C7C364662C}"/>
          </ac:spMkLst>
        </pc:spChg>
        <pc:spChg chg="add mod">
          <ac:chgData name="Ashley S Wilkie" userId="ddf0651c-4c12-4bc2-8a01-95a02c3997d8" providerId="ADAL" clId="{CA377AD8-753A-4CA8-AB37-766ABB3EAF86}" dt="2021-12-06T19:09:17.516" v="1096" actId="14100"/>
          <ac:spMkLst>
            <pc:docMk/>
            <pc:sldMk cId="3924589355" sldId="300"/>
            <ac:spMk id="14" creationId="{1FEF4E59-BC19-4D95-B793-AEE5979FDE8D}"/>
          </ac:spMkLst>
        </pc:spChg>
        <pc:graphicFrameChg chg="add mod">
          <ac:chgData name="Ashley S Wilkie" userId="ddf0651c-4c12-4bc2-8a01-95a02c3997d8" providerId="ADAL" clId="{CA377AD8-753A-4CA8-AB37-766ABB3EAF86}" dt="2021-12-06T19:26:21.197" v="1115"/>
          <ac:graphicFrameMkLst>
            <pc:docMk/>
            <pc:sldMk cId="3924589355" sldId="300"/>
            <ac:graphicFrameMk id="13" creationId="{1F23D2DA-567E-48D1-9AA5-4EEDE17FC88E}"/>
          </ac:graphicFrameMkLst>
        </pc:graphicFrameChg>
        <pc:picChg chg="add mod">
          <ac:chgData name="Ashley S Wilkie" userId="ddf0651c-4c12-4bc2-8a01-95a02c3997d8" providerId="ADAL" clId="{CA377AD8-753A-4CA8-AB37-766ABB3EAF86}" dt="2021-12-06T18:48:41.972" v="1048"/>
          <ac:picMkLst>
            <pc:docMk/>
            <pc:sldMk cId="3924589355" sldId="300"/>
            <ac:picMk id="12" creationId="{B97EA026-6C38-4ACF-B6F1-8B70D82897AE}"/>
          </ac:picMkLst>
        </pc:picChg>
      </pc:sldChg>
      <pc:sldChg chg="modSp del setBg">
        <pc:chgData name="Ashley S Wilkie" userId="ddf0651c-4c12-4bc2-8a01-95a02c3997d8" providerId="ADAL" clId="{CA377AD8-753A-4CA8-AB37-766ABB3EAF86}" dt="2021-12-06T18:47:19.153" v="1043" actId="2696"/>
        <pc:sldMkLst>
          <pc:docMk/>
          <pc:sldMk cId="4072167860" sldId="301"/>
        </pc:sldMkLst>
        <pc:picChg chg="mod">
          <ac:chgData name="Ashley S Wilkie" userId="ddf0651c-4c12-4bc2-8a01-95a02c3997d8" providerId="ADAL" clId="{CA377AD8-753A-4CA8-AB37-766ABB3EAF86}" dt="2021-11-30T18:48:22.086" v="56"/>
          <ac:picMkLst>
            <pc:docMk/>
            <pc:sldMk cId="4072167860" sldId="301"/>
            <ac:picMk id="3" creationId="{00000000-0000-0000-0000-000000000000}"/>
          </ac:picMkLst>
        </pc:picChg>
      </pc:sldChg>
      <pc:sldChg chg="addSp delSp modSp mod setBg">
        <pc:chgData name="Ashley S Wilkie" userId="ddf0651c-4c12-4bc2-8a01-95a02c3997d8" providerId="ADAL" clId="{CA377AD8-753A-4CA8-AB37-766ABB3EAF86}" dt="2021-12-21T14:35:40.149" v="6907" actId="20577"/>
        <pc:sldMkLst>
          <pc:docMk/>
          <pc:sldMk cId="4278120373" sldId="306"/>
        </pc:sldMkLst>
        <pc:spChg chg="del">
          <ac:chgData name="Ashley S Wilkie" userId="ddf0651c-4c12-4bc2-8a01-95a02c3997d8" providerId="ADAL" clId="{CA377AD8-753A-4CA8-AB37-766ABB3EAF86}" dt="2021-12-07T19:36:47.436" v="1974" actId="478"/>
          <ac:spMkLst>
            <pc:docMk/>
            <pc:sldMk cId="4278120373" sldId="306"/>
            <ac:spMk id="2" creationId="{00000000-0000-0000-0000-000000000000}"/>
          </ac:spMkLst>
        </pc:spChg>
        <pc:spChg chg="del">
          <ac:chgData name="Ashley S Wilkie" userId="ddf0651c-4c12-4bc2-8a01-95a02c3997d8" providerId="ADAL" clId="{CA377AD8-753A-4CA8-AB37-766ABB3EAF86}" dt="2021-12-07T19:36:45.015" v="1972" actId="478"/>
          <ac:spMkLst>
            <pc:docMk/>
            <pc:sldMk cId="4278120373" sldId="306"/>
            <ac:spMk id="3" creationId="{00000000-0000-0000-0000-000000000000}"/>
          </ac:spMkLst>
        </pc:spChg>
        <pc:spChg chg="add del mod">
          <ac:chgData name="Ashley S Wilkie" userId="ddf0651c-4c12-4bc2-8a01-95a02c3997d8" providerId="ADAL" clId="{CA377AD8-753A-4CA8-AB37-766ABB3EAF86}" dt="2021-12-07T19:36:46.170" v="1973" actId="478"/>
          <ac:spMkLst>
            <pc:docMk/>
            <pc:sldMk cId="4278120373" sldId="306"/>
            <ac:spMk id="7" creationId="{BF55968C-54C0-40D2-8F5C-19B8709BFCDF}"/>
          </ac:spMkLst>
        </pc:spChg>
        <pc:spChg chg="add del mod">
          <ac:chgData name="Ashley S Wilkie" userId="ddf0651c-4c12-4bc2-8a01-95a02c3997d8" providerId="ADAL" clId="{CA377AD8-753A-4CA8-AB37-766ABB3EAF86}" dt="2021-12-07T19:36:48.207" v="1975" actId="478"/>
          <ac:spMkLst>
            <pc:docMk/>
            <pc:sldMk cId="4278120373" sldId="306"/>
            <ac:spMk id="9" creationId="{665B13AC-5E9F-4F4C-9C3A-70FD7DAE09E8}"/>
          </ac:spMkLst>
        </pc:spChg>
        <pc:spChg chg="add mod">
          <ac:chgData name="Ashley S Wilkie" userId="ddf0651c-4c12-4bc2-8a01-95a02c3997d8" providerId="ADAL" clId="{CA377AD8-753A-4CA8-AB37-766ABB3EAF86}" dt="2021-12-07T19:36:54.994" v="1976"/>
          <ac:spMkLst>
            <pc:docMk/>
            <pc:sldMk cId="4278120373" sldId="306"/>
            <ac:spMk id="10" creationId="{047B1ED0-9EB8-4EBC-89ED-8BE1F1E19B21}"/>
          </ac:spMkLst>
        </pc:spChg>
        <pc:spChg chg="add mod">
          <ac:chgData name="Ashley S Wilkie" userId="ddf0651c-4c12-4bc2-8a01-95a02c3997d8" providerId="ADAL" clId="{CA377AD8-753A-4CA8-AB37-766ABB3EAF86}" dt="2021-12-07T19:37:00.195" v="1996" actId="20577"/>
          <ac:spMkLst>
            <pc:docMk/>
            <pc:sldMk cId="4278120373" sldId="306"/>
            <ac:spMk id="11" creationId="{97001CFD-789B-4B7B-BC9F-055231BC2777}"/>
          </ac:spMkLst>
        </pc:spChg>
        <pc:spChg chg="add mod">
          <ac:chgData name="Ashley S Wilkie" userId="ddf0651c-4c12-4bc2-8a01-95a02c3997d8" providerId="ADAL" clId="{CA377AD8-753A-4CA8-AB37-766ABB3EAF86}" dt="2021-12-07T19:36:54.994" v="1976"/>
          <ac:spMkLst>
            <pc:docMk/>
            <pc:sldMk cId="4278120373" sldId="306"/>
            <ac:spMk id="12" creationId="{4329F8AA-FC4B-4A31-AB07-F78138C03D79}"/>
          </ac:spMkLst>
        </pc:spChg>
        <pc:graphicFrameChg chg="del mod">
          <ac:chgData name="Ashley S Wilkie" userId="ddf0651c-4c12-4bc2-8a01-95a02c3997d8" providerId="ADAL" clId="{CA377AD8-753A-4CA8-AB37-766ABB3EAF86}" dt="2021-12-07T19:36:43.494" v="1971" actId="478"/>
          <ac:graphicFrameMkLst>
            <pc:docMk/>
            <pc:sldMk cId="4278120373" sldId="306"/>
            <ac:graphicFrameMk id="5" creationId="{00000000-0000-0000-0000-000000000000}"/>
          </ac:graphicFrameMkLst>
        </pc:graphicFrameChg>
        <pc:graphicFrameChg chg="add mod modGraphic">
          <ac:chgData name="Ashley S Wilkie" userId="ddf0651c-4c12-4bc2-8a01-95a02c3997d8" providerId="ADAL" clId="{CA377AD8-753A-4CA8-AB37-766ABB3EAF86}" dt="2021-12-21T14:35:40.149" v="6907" actId="20577"/>
          <ac:graphicFrameMkLst>
            <pc:docMk/>
            <pc:sldMk cId="4278120373" sldId="306"/>
            <ac:graphicFrameMk id="14" creationId="{58B8F668-F70F-4B4C-A9C8-889622250867}"/>
          </ac:graphicFrameMkLst>
        </pc:graphicFrameChg>
        <pc:picChg chg="add mod">
          <ac:chgData name="Ashley S Wilkie" userId="ddf0651c-4c12-4bc2-8a01-95a02c3997d8" providerId="ADAL" clId="{CA377AD8-753A-4CA8-AB37-766ABB3EAF86}" dt="2021-12-07T19:36:54.994" v="1976"/>
          <ac:picMkLst>
            <pc:docMk/>
            <pc:sldMk cId="4278120373" sldId="306"/>
            <ac:picMk id="13" creationId="{884297BC-6EFA-42A9-8C76-121C27119CBC}"/>
          </ac:picMkLst>
        </pc:picChg>
      </pc:sldChg>
      <pc:sldChg chg="addSp delSp modSp mod setBg">
        <pc:chgData name="Ashley S Wilkie" userId="ddf0651c-4c12-4bc2-8a01-95a02c3997d8" providerId="ADAL" clId="{CA377AD8-753A-4CA8-AB37-766ABB3EAF86}" dt="2021-12-08T14:40:04.119" v="3100"/>
        <pc:sldMkLst>
          <pc:docMk/>
          <pc:sldMk cId="1462907114" sldId="307"/>
        </pc:sldMkLst>
        <pc:spChg chg="del">
          <ac:chgData name="Ashley S Wilkie" userId="ddf0651c-4c12-4bc2-8a01-95a02c3997d8" providerId="ADAL" clId="{CA377AD8-753A-4CA8-AB37-766ABB3EAF86}" dt="2021-12-08T14:39:27.819" v="3083" actId="478"/>
          <ac:spMkLst>
            <pc:docMk/>
            <pc:sldMk cId="1462907114" sldId="307"/>
            <ac:spMk id="2" creationId="{00000000-0000-0000-0000-000000000000}"/>
          </ac:spMkLst>
        </pc:spChg>
        <pc:spChg chg="del">
          <ac:chgData name="Ashley S Wilkie" userId="ddf0651c-4c12-4bc2-8a01-95a02c3997d8" providerId="ADAL" clId="{CA377AD8-753A-4CA8-AB37-766ABB3EAF86}" dt="2021-12-08T14:39:25.348" v="3081" actId="478"/>
          <ac:spMkLst>
            <pc:docMk/>
            <pc:sldMk cId="1462907114" sldId="307"/>
            <ac:spMk id="3" creationId="{00000000-0000-0000-0000-000000000000}"/>
          </ac:spMkLst>
        </pc:spChg>
        <pc:spChg chg="add del mod">
          <ac:chgData name="Ashley S Wilkie" userId="ddf0651c-4c12-4bc2-8a01-95a02c3997d8" providerId="ADAL" clId="{CA377AD8-753A-4CA8-AB37-766ABB3EAF86}" dt="2021-12-08T14:39:25.945" v="3082" actId="478"/>
          <ac:spMkLst>
            <pc:docMk/>
            <pc:sldMk cId="1462907114" sldId="307"/>
            <ac:spMk id="7" creationId="{9ED81FE2-18DC-4172-A52C-55AEAF6A13A1}"/>
          </ac:spMkLst>
        </pc:spChg>
        <pc:spChg chg="add del mod">
          <ac:chgData name="Ashley S Wilkie" userId="ddf0651c-4c12-4bc2-8a01-95a02c3997d8" providerId="ADAL" clId="{CA377AD8-753A-4CA8-AB37-766ABB3EAF86}" dt="2021-12-08T14:39:28.709" v="3084" actId="478"/>
          <ac:spMkLst>
            <pc:docMk/>
            <pc:sldMk cId="1462907114" sldId="307"/>
            <ac:spMk id="9" creationId="{9DAC7617-3F44-4967-BDE1-F7118BCBC2ED}"/>
          </ac:spMkLst>
        </pc:spChg>
        <pc:spChg chg="add mod">
          <ac:chgData name="Ashley S Wilkie" userId="ddf0651c-4c12-4bc2-8a01-95a02c3997d8" providerId="ADAL" clId="{CA377AD8-753A-4CA8-AB37-766ABB3EAF86}" dt="2021-12-08T14:39:36.138" v="3085"/>
          <ac:spMkLst>
            <pc:docMk/>
            <pc:sldMk cId="1462907114" sldId="307"/>
            <ac:spMk id="10" creationId="{6EC639B9-F269-460F-B774-96FB7BFF5E95}"/>
          </ac:spMkLst>
        </pc:spChg>
        <pc:spChg chg="add mod">
          <ac:chgData name="Ashley S Wilkie" userId="ddf0651c-4c12-4bc2-8a01-95a02c3997d8" providerId="ADAL" clId="{CA377AD8-753A-4CA8-AB37-766ABB3EAF86}" dt="2021-12-08T14:39:56.889" v="3099" actId="20577"/>
          <ac:spMkLst>
            <pc:docMk/>
            <pc:sldMk cId="1462907114" sldId="307"/>
            <ac:spMk id="11" creationId="{6F4F05D2-A82F-437F-B1B7-64B82754F4CA}"/>
          </ac:spMkLst>
        </pc:spChg>
        <pc:spChg chg="add mod">
          <ac:chgData name="Ashley S Wilkie" userId="ddf0651c-4c12-4bc2-8a01-95a02c3997d8" providerId="ADAL" clId="{CA377AD8-753A-4CA8-AB37-766ABB3EAF86}" dt="2021-12-08T14:39:36.138" v="3085"/>
          <ac:spMkLst>
            <pc:docMk/>
            <pc:sldMk cId="1462907114" sldId="307"/>
            <ac:spMk id="12" creationId="{A8BF6F79-FC87-45A1-9C52-C05E7E76B39A}"/>
          </ac:spMkLst>
        </pc:spChg>
        <pc:spChg chg="add mod">
          <ac:chgData name="Ashley S Wilkie" userId="ddf0651c-4c12-4bc2-8a01-95a02c3997d8" providerId="ADAL" clId="{CA377AD8-753A-4CA8-AB37-766ABB3EAF86}" dt="2021-12-08T14:40:04.119" v="3100"/>
          <ac:spMkLst>
            <pc:docMk/>
            <pc:sldMk cId="1462907114" sldId="307"/>
            <ac:spMk id="14" creationId="{EBFB8736-7F25-466F-83A5-5B584B11E4D8}"/>
          </ac:spMkLst>
        </pc:spChg>
        <pc:graphicFrameChg chg="del mod">
          <ac:chgData name="Ashley S Wilkie" userId="ddf0651c-4c12-4bc2-8a01-95a02c3997d8" providerId="ADAL" clId="{CA377AD8-753A-4CA8-AB37-766ABB3EAF86}" dt="2021-12-08T14:39:23.333" v="3080" actId="478"/>
          <ac:graphicFrameMkLst>
            <pc:docMk/>
            <pc:sldMk cId="1462907114" sldId="307"/>
            <ac:graphicFrameMk id="5" creationId="{00000000-0000-0000-0000-000000000000}"/>
          </ac:graphicFrameMkLst>
        </pc:graphicFrameChg>
        <pc:picChg chg="add mod">
          <ac:chgData name="Ashley S Wilkie" userId="ddf0651c-4c12-4bc2-8a01-95a02c3997d8" providerId="ADAL" clId="{CA377AD8-753A-4CA8-AB37-766ABB3EAF86}" dt="2021-12-08T14:39:36.138" v="3085"/>
          <ac:picMkLst>
            <pc:docMk/>
            <pc:sldMk cId="1462907114" sldId="307"/>
            <ac:picMk id="13" creationId="{870F3E00-350A-4D64-816E-10DEA57055C3}"/>
          </ac:picMkLst>
        </pc:picChg>
      </pc:sldChg>
      <pc:sldChg chg="addSp delSp modSp mod setBg">
        <pc:chgData name="Ashley S Wilkie" userId="ddf0651c-4c12-4bc2-8a01-95a02c3997d8" providerId="ADAL" clId="{CA377AD8-753A-4CA8-AB37-766ABB3EAF86}" dt="2021-12-14T14:44:43.616" v="6766"/>
        <pc:sldMkLst>
          <pc:docMk/>
          <pc:sldMk cId="524006562" sldId="308"/>
        </pc:sldMkLst>
        <pc:spChg chg="del">
          <ac:chgData name="Ashley S Wilkie" userId="ddf0651c-4c12-4bc2-8a01-95a02c3997d8" providerId="ADAL" clId="{CA377AD8-753A-4CA8-AB37-766ABB3EAF86}" dt="2021-12-08T20:57:36.898" v="4655" actId="478"/>
          <ac:spMkLst>
            <pc:docMk/>
            <pc:sldMk cId="524006562" sldId="308"/>
            <ac:spMk id="4" creationId="{00000000-0000-0000-0000-000000000000}"/>
          </ac:spMkLst>
        </pc:spChg>
        <pc:spChg chg="del">
          <ac:chgData name="Ashley S Wilkie" userId="ddf0651c-4c12-4bc2-8a01-95a02c3997d8" providerId="ADAL" clId="{CA377AD8-753A-4CA8-AB37-766ABB3EAF86}" dt="2021-12-08T20:57:22.604" v="4653" actId="478"/>
          <ac:spMkLst>
            <pc:docMk/>
            <pc:sldMk cId="524006562" sldId="308"/>
            <ac:spMk id="5" creationId="{00000000-0000-0000-0000-000000000000}"/>
          </ac:spMkLst>
        </pc:spChg>
        <pc:spChg chg="add del mod">
          <ac:chgData name="Ashley S Wilkie" userId="ddf0651c-4c12-4bc2-8a01-95a02c3997d8" providerId="ADAL" clId="{CA377AD8-753A-4CA8-AB37-766ABB3EAF86}" dt="2021-12-08T20:57:25.664" v="4654" actId="478"/>
          <ac:spMkLst>
            <pc:docMk/>
            <pc:sldMk cId="524006562" sldId="308"/>
            <ac:spMk id="6" creationId="{E92FDDE2-E7EB-49CB-B891-9C6845D3BA0E}"/>
          </ac:spMkLst>
        </pc:spChg>
        <pc:spChg chg="add del mod">
          <ac:chgData name="Ashley S Wilkie" userId="ddf0651c-4c12-4bc2-8a01-95a02c3997d8" providerId="ADAL" clId="{CA377AD8-753A-4CA8-AB37-766ABB3EAF86}" dt="2021-12-08T20:57:38.154" v="4656" actId="478"/>
          <ac:spMkLst>
            <pc:docMk/>
            <pc:sldMk cId="524006562" sldId="308"/>
            <ac:spMk id="8" creationId="{73B71BCC-DD52-43E2-8200-B0BC2A50115A}"/>
          </ac:spMkLst>
        </pc:spChg>
        <pc:spChg chg="add mod">
          <ac:chgData name="Ashley S Wilkie" userId="ddf0651c-4c12-4bc2-8a01-95a02c3997d8" providerId="ADAL" clId="{CA377AD8-753A-4CA8-AB37-766ABB3EAF86}" dt="2021-12-08T20:57:45.029" v="4657"/>
          <ac:spMkLst>
            <pc:docMk/>
            <pc:sldMk cId="524006562" sldId="308"/>
            <ac:spMk id="9" creationId="{89058D46-3B60-4AD2-8857-6531CC0B9657}"/>
          </ac:spMkLst>
        </pc:spChg>
        <pc:spChg chg="add mod">
          <ac:chgData name="Ashley S Wilkie" userId="ddf0651c-4c12-4bc2-8a01-95a02c3997d8" providerId="ADAL" clId="{CA377AD8-753A-4CA8-AB37-766ABB3EAF86}" dt="2021-12-08T20:57:45.029" v="4657"/>
          <ac:spMkLst>
            <pc:docMk/>
            <pc:sldMk cId="524006562" sldId="308"/>
            <ac:spMk id="10" creationId="{AFE8F7AE-1CD5-4339-8501-53282171E8CC}"/>
          </ac:spMkLst>
        </pc:spChg>
        <pc:spChg chg="add mod">
          <ac:chgData name="Ashley S Wilkie" userId="ddf0651c-4c12-4bc2-8a01-95a02c3997d8" providerId="ADAL" clId="{CA377AD8-753A-4CA8-AB37-766ABB3EAF86}" dt="2021-12-08T20:57:45.029" v="4657"/>
          <ac:spMkLst>
            <pc:docMk/>
            <pc:sldMk cId="524006562" sldId="308"/>
            <ac:spMk id="11" creationId="{CFCA09B3-7EA9-4F68-BC84-892EF2CE9739}"/>
          </ac:spMkLst>
        </pc:spChg>
        <pc:graphicFrameChg chg="add mod">
          <ac:chgData name="Ashley S Wilkie" userId="ddf0651c-4c12-4bc2-8a01-95a02c3997d8" providerId="ADAL" clId="{CA377AD8-753A-4CA8-AB37-766ABB3EAF86}" dt="2021-12-14T14:44:43.616" v="6766"/>
          <ac:graphicFrameMkLst>
            <pc:docMk/>
            <pc:sldMk cId="524006562" sldId="308"/>
            <ac:graphicFrameMk id="13" creationId="{57239ABE-469A-453E-9A0E-3044B82C0F67}"/>
          </ac:graphicFrameMkLst>
        </pc:graphicFrameChg>
        <pc:graphicFrameChg chg="add mod">
          <ac:chgData name="Ashley S Wilkie" userId="ddf0651c-4c12-4bc2-8a01-95a02c3997d8" providerId="ADAL" clId="{CA377AD8-753A-4CA8-AB37-766ABB3EAF86}" dt="2021-12-08T20:58:52.137" v="4664" actId="1076"/>
          <ac:graphicFrameMkLst>
            <pc:docMk/>
            <pc:sldMk cId="524006562" sldId="308"/>
            <ac:graphicFrameMk id="14" creationId="{6B6C8D69-8E3C-4004-BC8D-249711A44E98}"/>
          </ac:graphicFrameMkLst>
        </pc:graphicFrameChg>
        <pc:picChg chg="add mod">
          <ac:chgData name="Ashley S Wilkie" userId="ddf0651c-4c12-4bc2-8a01-95a02c3997d8" providerId="ADAL" clId="{CA377AD8-753A-4CA8-AB37-766ABB3EAF86}" dt="2021-12-08T20:57:45.029" v="4657"/>
          <ac:picMkLst>
            <pc:docMk/>
            <pc:sldMk cId="524006562" sldId="308"/>
            <ac:picMk id="12" creationId="{39445114-3A86-41DA-92EA-D4E5EEC17E30}"/>
          </ac:picMkLst>
        </pc:picChg>
      </pc:sldChg>
      <pc:sldChg chg="addSp delSp modSp mod setBg">
        <pc:chgData name="Ashley S Wilkie" userId="ddf0651c-4c12-4bc2-8a01-95a02c3997d8" providerId="ADAL" clId="{CA377AD8-753A-4CA8-AB37-766ABB3EAF86}" dt="2021-12-15T18:12:17.608" v="6812" actId="20577"/>
        <pc:sldMkLst>
          <pc:docMk/>
          <pc:sldMk cId="869753099" sldId="309"/>
        </pc:sldMkLst>
        <pc:spChg chg="del">
          <ac:chgData name="Ashley S Wilkie" userId="ddf0651c-4c12-4bc2-8a01-95a02c3997d8" providerId="ADAL" clId="{CA377AD8-753A-4CA8-AB37-766ABB3EAF86}" dt="2021-12-08T14:40:49.489" v="3103" actId="478"/>
          <ac:spMkLst>
            <pc:docMk/>
            <pc:sldMk cId="869753099" sldId="309"/>
            <ac:spMk id="2" creationId="{00000000-0000-0000-0000-000000000000}"/>
          </ac:spMkLst>
        </pc:spChg>
        <pc:spChg chg="del">
          <ac:chgData name="Ashley S Wilkie" userId="ddf0651c-4c12-4bc2-8a01-95a02c3997d8" providerId="ADAL" clId="{CA377AD8-753A-4CA8-AB37-766ABB3EAF86}" dt="2021-12-08T14:40:44.038" v="3101" actId="478"/>
          <ac:spMkLst>
            <pc:docMk/>
            <pc:sldMk cId="869753099" sldId="309"/>
            <ac:spMk id="3" creationId="{00000000-0000-0000-0000-000000000000}"/>
          </ac:spMkLst>
        </pc:spChg>
        <pc:spChg chg="add del mod">
          <ac:chgData name="Ashley S Wilkie" userId="ddf0651c-4c12-4bc2-8a01-95a02c3997d8" providerId="ADAL" clId="{CA377AD8-753A-4CA8-AB37-766ABB3EAF86}" dt="2021-12-08T14:40:45.762" v="3102" actId="478"/>
          <ac:spMkLst>
            <pc:docMk/>
            <pc:sldMk cId="869753099" sldId="309"/>
            <ac:spMk id="6" creationId="{4AED1899-46D3-4D4E-A4AC-DE45B44A3147}"/>
          </ac:spMkLst>
        </pc:spChg>
        <pc:spChg chg="add del mod">
          <ac:chgData name="Ashley S Wilkie" userId="ddf0651c-4c12-4bc2-8a01-95a02c3997d8" providerId="ADAL" clId="{CA377AD8-753A-4CA8-AB37-766ABB3EAF86}" dt="2021-12-08T14:40:51.346" v="3104" actId="478"/>
          <ac:spMkLst>
            <pc:docMk/>
            <pc:sldMk cId="869753099" sldId="309"/>
            <ac:spMk id="8" creationId="{2149DB3A-C455-4CFF-86F7-74DC6205D253}"/>
          </ac:spMkLst>
        </pc:spChg>
        <pc:spChg chg="add mod">
          <ac:chgData name="Ashley S Wilkie" userId="ddf0651c-4c12-4bc2-8a01-95a02c3997d8" providerId="ADAL" clId="{CA377AD8-753A-4CA8-AB37-766ABB3EAF86}" dt="2021-12-08T14:41:01.630" v="3105"/>
          <ac:spMkLst>
            <pc:docMk/>
            <pc:sldMk cId="869753099" sldId="309"/>
            <ac:spMk id="9" creationId="{21CD54A8-374E-4D37-ACD2-8710DC8FE640}"/>
          </ac:spMkLst>
        </pc:spChg>
        <pc:spChg chg="add mod">
          <ac:chgData name="Ashley S Wilkie" userId="ddf0651c-4c12-4bc2-8a01-95a02c3997d8" providerId="ADAL" clId="{CA377AD8-753A-4CA8-AB37-766ABB3EAF86}" dt="2021-12-13T13:53:06.427" v="5375" actId="20577"/>
          <ac:spMkLst>
            <pc:docMk/>
            <pc:sldMk cId="869753099" sldId="309"/>
            <ac:spMk id="10" creationId="{B32A2AB0-EA9D-4F61-87E6-A8A2243A22C7}"/>
          </ac:spMkLst>
        </pc:spChg>
        <pc:spChg chg="add mod">
          <ac:chgData name="Ashley S Wilkie" userId="ddf0651c-4c12-4bc2-8a01-95a02c3997d8" providerId="ADAL" clId="{CA377AD8-753A-4CA8-AB37-766ABB3EAF86}" dt="2021-12-08T14:41:01.630" v="3105"/>
          <ac:spMkLst>
            <pc:docMk/>
            <pc:sldMk cId="869753099" sldId="309"/>
            <ac:spMk id="11" creationId="{ABD382B5-1814-4764-BDDF-9449DF45EB3D}"/>
          </ac:spMkLst>
        </pc:spChg>
        <pc:graphicFrameChg chg="add mod modGraphic">
          <ac:chgData name="Ashley S Wilkie" userId="ddf0651c-4c12-4bc2-8a01-95a02c3997d8" providerId="ADAL" clId="{CA377AD8-753A-4CA8-AB37-766ABB3EAF86}" dt="2021-12-15T18:12:17.608" v="6812" actId="20577"/>
          <ac:graphicFrameMkLst>
            <pc:docMk/>
            <pc:sldMk cId="869753099" sldId="309"/>
            <ac:graphicFrameMk id="13" creationId="{FBE73BD5-9DE3-4E81-B047-70DB3D42A2ED}"/>
          </ac:graphicFrameMkLst>
        </pc:graphicFrameChg>
        <pc:picChg chg="add mod">
          <ac:chgData name="Ashley S Wilkie" userId="ddf0651c-4c12-4bc2-8a01-95a02c3997d8" providerId="ADAL" clId="{CA377AD8-753A-4CA8-AB37-766ABB3EAF86}" dt="2021-12-08T14:41:01.630" v="3105"/>
          <ac:picMkLst>
            <pc:docMk/>
            <pc:sldMk cId="869753099" sldId="309"/>
            <ac:picMk id="12" creationId="{F6954E20-9A85-4252-BD93-9CE6C06A86BB}"/>
          </ac:picMkLst>
        </pc:picChg>
      </pc:sldChg>
      <pc:sldChg chg="addSp delSp modSp mod setBg">
        <pc:chgData name="Ashley S Wilkie" userId="ddf0651c-4c12-4bc2-8a01-95a02c3997d8" providerId="ADAL" clId="{CA377AD8-753A-4CA8-AB37-766ABB3EAF86}" dt="2021-12-08T19:23:19.202" v="4581" actId="1076"/>
        <pc:sldMkLst>
          <pc:docMk/>
          <pc:sldMk cId="1530152575" sldId="310"/>
        </pc:sldMkLst>
        <pc:spChg chg="del">
          <ac:chgData name="Ashley S Wilkie" userId="ddf0651c-4c12-4bc2-8a01-95a02c3997d8" providerId="ADAL" clId="{CA377AD8-753A-4CA8-AB37-766ABB3EAF86}" dt="2021-12-08T19:19:32.771" v="4552" actId="478"/>
          <ac:spMkLst>
            <pc:docMk/>
            <pc:sldMk cId="1530152575" sldId="310"/>
            <ac:spMk id="2" creationId="{00000000-0000-0000-0000-000000000000}"/>
          </ac:spMkLst>
        </pc:spChg>
        <pc:spChg chg="del mod">
          <ac:chgData name="Ashley S Wilkie" userId="ddf0651c-4c12-4bc2-8a01-95a02c3997d8" providerId="ADAL" clId="{CA377AD8-753A-4CA8-AB37-766ABB3EAF86}" dt="2021-12-08T19:19:35.701" v="4555" actId="478"/>
          <ac:spMkLst>
            <pc:docMk/>
            <pc:sldMk cId="1530152575" sldId="310"/>
            <ac:spMk id="3" creationId="{00000000-0000-0000-0000-000000000000}"/>
          </ac:spMkLst>
        </pc:spChg>
        <pc:spChg chg="add del mod">
          <ac:chgData name="Ashley S Wilkie" userId="ddf0651c-4c12-4bc2-8a01-95a02c3997d8" providerId="ADAL" clId="{CA377AD8-753A-4CA8-AB37-766ABB3EAF86}" dt="2021-12-08T19:19:33.539" v="4553" actId="478"/>
          <ac:spMkLst>
            <pc:docMk/>
            <pc:sldMk cId="1530152575" sldId="310"/>
            <ac:spMk id="6" creationId="{AE89C7ED-DA8B-475E-A1EE-751A8757AA1C}"/>
          </ac:spMkLst>
        </pc:spChg>
        <pc:spChg chg="add del mod">
          <ac:chgData name="Ashley S Wilkie" userId="ddf0651c-4c12-4bc2-8a01-95a02c3997d8" providerId="ADAL" clId="{CA377AD8-753A-4CA8-AB37-766ABB3EAF86}" dt="2021-12-08T19:19:37.707" v="4556" actId="478"/>
          <ac:spMkLst>
            <pc:docMk/>
            <pc:sldMk cId="1530152575" sldId="310"/>
            <ac:spMk id="8" creationId="{1B079835-AAEE-4C6A-A14B-B247C55ED5E7}"/>
          </ac:spMkLst>
        </pc:spChg>
        <pc:spChg chg="add mod">
          <ac:chgData name="Ashley S Wilkie" userId="ddf0651c-4c12-4bc2-8a01-95a02c3997d8" providerId="ADAL" clId="{CA377AD8-753A-4CA8-AB37-766ABB3EAF86}" dt="2021-12-08T19:19:44.121" v="4557"/>
          <ac:spMkLst>
            <pc:docMk/>
            <pc:sldMk cId="1530152575" sldId="310"/>
            <ac:spMk id="9" creationId="{CF739757-8CF3-47E5-9155-9E1C4D1E6E47}"/>
          </ac:spMkLst>
        </pc:spChg>
        <pc:spChg chg="add mod">
          <ac:chgData name="Ashley S Wilkie" userId="ddf0651c-4c12-4bc2-8a01-95a02c3997d8" providerId="ADAL" clId="{CA377AD8-753A-4CA8-AB37-766ABB3EAF86}" dt="2021-12-08T19:19:50.671" v="4573" actId="20577"/>
          <ac:spMkLst>
            <pc:docMk/>
            <pc:sldMk cId="1530152575" sldId="310"/>
            <ac:spMk id="10" creationId="{3D8E359B-F2E4-4B7B-AB88-AFAA557FB334}"/>
          </ac:spMkLst>
        </pc:spChg>
        <pc:spChg chg="add mod">
          <ac:chgData name="Ashley S Wilkie" userId="ddf0651c-4c12-4bc2-8a01-95a02c3997d8" providerId="ADAL" clId="{CA377AD8-753A-4CA8-AB37-766ABB3EAF86}" dt="2021-12-08T19:19:44.121" v="4557"/>
          <ac:spMkLst>
            <pc:docMk/>
            <pc:sldMk cId="1530152575" sldId="310"/>
            <ac:spMk id="11" creationId="{ACC17516-8FD9-4B69-ABA1-EB448A7CB5F5}"/>
          </ac:spMkLst>
        </pc:spChg>
        <pc:graphicFrameChg chg="add del mod">
          <ac:chgData name="Ashley S Wilkie" userId="ddf0651c-4c12-4bc2-8a01-95a02c3997d8" providerId="ADAL" clId="{CA377AD8-753A-4CA8-AB37-766ABB3EAF86}" dt="2021-12-08T19:22:30.946" v="4575"/>
          <ac:graphicFrameMkLst>
            <pc:docMk/>
            <pc:sldMk cId="1530152575" sldId="310"/>
            <ac:graphicFrameMk id="13" creationId="{29F57C8C-C344-4C31-ACD4-F2528336D484}"/>
          </ac:graphicFrameMkLst>
        </pc:graphicFrameChg>
        <pc:graphicFrameChg chg="add del mod modGraphic">
          <ac:chgData name="Ashley S Wilkie" userId="ddf0651c-4c12-4bc2-8a01-95a02c3997d8" providerId="ADAL" clId="{CA377AD8-753A-4CA8-AB37-766ABB3EAF86}" dt="2021-12-08T19:23:02.642" v="4579" actId="478"/>
          <ac:graphicFrameMkLst>
            <pc:docMk/>
            <pc:sldMk cId="1530152575" sldId="310"/>
            <ac:graphicFrameMk id="14" creationId="{8B136C60-231E-475E-96A9-91EE4ECC9DCE}"/>
          </ac:graphicFrameMkLst>
        </pc:graphicFrameChg>
        <pc:graphicFrameChg chg="add mod">
          <ac:chgData name="Ashley S Wilkie" userId="ddf0651c-4c12-4bc2-8a01-95a02c3997d8" providerId="ADAL" clId="{CA377AD8-753A-4CA8-AB37-766ABB3EAF86}" dt="2021-12-08T19:23:19.202" v="4581" actId="1076"/>
          <ac:graphicFrameMkLst>
            <pc:docMk/>
            <pc:sldMk cId="1530152575" sldId="310"/>
            <ac:graphicFrameMk id="15" creationId="{62472857-AAB5-4037-98A9-2AF63C195B07}"/>
          </ac:graphicFrameMkLst>
        </pc:graphicFrameChg>
        <pc:picChg chg="add mod">
          <ac:chgData name="Ashley S Wilkie" userId="ddf0651c-4c12-4bc2-8a01-95a02c3997d8" providerId="ADAL" clId="{CA377AD8-753A-4CA8-AB37-766ABB3EAF86}" dt="2021-12-08T19:19:44.121" v="4557"/>
          <ac:picMkLst>
            <pc:docMk/>
            <pc:sldMk cId="1530152575" sldId="310"/>
            <ac:picMk id="12" creationId="{6C2DE4E1-0B07-4929-8F40-321E702A55E0}"/>
          </ac:picMkLst>
        </pc:picChg>
      </pc:sldChg>
      <pc:sldChg chg="addSp delSp modSp mod setBg">
        <pc:chgData name="Ashley S Wilkie" userId="ddf0651c-4c12-4bc2-8a01-95a02c3997d8" providerId="ADAL" clId="{CA377AD8-753A-4CA8-AB37-766ABB3EAF86}" dt="2021-12-08T15:46:03.285" v="3565"/>
        <pc:sldMkLst>
          <pc:docMk/>
          <pc:sldMk cId="1729465017" sldId="312"/>
        </pc:sldMkLst>
        <pc:spChg chg="del">
          <ac:chgData name="Ashley S Wilkie" userId="ddf0651c-4c12-4bc2-8a01-95a02c3997d8" providerId="ADAL" clId="{CA377AD8-753A-4CA8-AB37-766ABB3EAF86}" dt="2021-12-08T15:45:46.610" v="3562" actId="478"/>
          <ac:spMkLst>
            <pc:docMk/>
            <pc:sldMk cId="1729465017" sldId="312"/>
            <ac:spMk id="3" creationId="{00000000-0000-0000-0000-000000000000}"/>
          </ac:spMkLst>
        </pc:spChg>
        <pc:spChg chg="add del mod">
          <ac:chgData name="Ashley S Wilkie" userId="ddf0651c-4c12-4bc2-8a01-95a02c3997d8" providerId="ADAL" clId="{CA377AD8-753A-4CA8-AB37-766ABB3EAF86}" dt="2021-12-08T15:45:51.355" v="3563" actId="478"/>
          <ac:spMkLst>
            <pc:docMk/>
            <pc:sldMk cId="1729465017" sldId="312"/>
            <ac:spMk id="5" creationId="{B2D697C8-F32C-471D-9B13-C81FC0B5B840}"/>
          </ac:spMkLst>
        </pc:spChg>
        <pc:spChg chg="add mod">
          <ac:chgData name="Ashley S Wilkie" userId="ddf0651c-4c12-4bc2-8a01-95a02c3997d8" providerId="ADAL" clId="{CA377AD8-753A-4CA8-AB37-766ABB3EAF86}" dt="2021-12-08T15:45:58.515" v="3564"/>
          <ac:spMkLst>
            <pc:docMk/>
            <pc:sldMk cId="1729465017" sldId="312"/>
            <ac:spMk id="6" creationId="{4FA989B6-CDB7-4B93-8463-A57D08772F34}"/>
          </ac:spMkLst>
        </pc:spChg>
        <pc:spChg chg="add mod">
          <ac:chgData name="Ashley S Wilkie" userId="ddf0651c-4c12-4bc2-8a01-95a02c3997d8" providerId="ADAL" clId="{CA377AD8-753A-4CA8-AB37-766ABB3EAF86}" dt="2021-12-08T15:45:58.515" v="3564"/>
          <ac:spMkLst>
            <pc:docMk/>
            <pc:sldMk cId="1729465017" sldId="312"/>
            <ac:spMk id="7" creationId="{A9C2A292-9D98-412F-8CF9-1DECA10B1675}"/>
          </ac:spMkLst>
        </pc:spChg>
        <pc:spChg chg="add mod">
          <ac:chgData name="Ashley S Wilkie" userId="ddf0651c-4c12-4bc2-8a01-95a02c3997d8" providerId="ADAL" clId="{CA377AD8-753A-4CA8-AB37-766ABB3EAF86}" dt="2021-12-08T15:46:03.285" v="3565"/>
          <ac:spMkLst>
            <pc:docMk/>
            <pc:sldMk cId="1729465017" sldId="312"/>
            <ac:spMk id="9" creationId="{D03EB642-3BE2-436D-88EC-C2233D670D99}"/>
          </ac:spMkLst>
        </pc:spChg>
        <pc:picChg chg="add mod">
          <ac:chgData name="Ashley S Wilkie" userId="ddf0651c-4c12-4bc2-8a01-95a02c3997d8" providerId="ADAL" clId="{CA377AD8-753A-4CA8-AB37-766ABB3EAF86}" dt="2021-12-08T15:45:58.515" v="3564"/>
          <ac:picMkLst>
            <pc:docMk/>
            <pc:sldMk cId="1729465017" sldId="312"/>
            <ac:picMk id="8" creationId="{4B2C3B08-A8AB-4756-AC90-D8C502606706}"/>
          </ac:picMkLst>
        </pc:picChg>
      </pc:sldChg>
      <pc:sldChg chg="addSp delSp modSp mod setBg">
        <pc:chgData name="Ashley S Wilkie" userId="ddf0651c-4c12-4bc2-8a01-95a02c3997d8" providerId="ADAL" clId="{CA377AD8-753A-4CA8-AB37-766ABB3EAF86}" dt="2021-12-14T13:28:15.726" v="6714" actId="20577"/>
        <pc:sldMkLst>
          <pc:docMk/>
          <pc:sldMk cId="2677462898" sldId="317"/>
        </pc:sldMkLst>
        <pc:spChg chg="del">
          <ac:chgData name="Ashley S Wilkie" userId="ddf0651c-4c12-4bc2-8a01-95a02c3997d8" providerId="ADAL" clId="{CA377AD8-753A-4CA8-AB37-766ABB3EAF86}" dt="2021-12-08T21:54:36.336" v="4679" actId="478"/>
          <ac:spMkLst>
            <pc:docMk/>
            <pc:sldMk cId="2677462898" sldId="317"/>
            <ac:spMk id="2" creationId="{00000000-0000-0000-0000-000000000000}"/>
          </ac:spMkLst>
        </pc:spChg>
        <pc:spChg chg="del mod">
          <ac:chgData name="Ashley S Wilkie" userId="ddf0651c-4c12-4bc2-8a01-95a02c3997d8" providerId="ADAL" clId="{CA377AD8-753A-4CA8-AB37-766ABB3EAF86}" dt="2021-12-08T21:54:40.168" v="4682" actId="478"/>
          <ac:spMkLst>
            <pc:docMk/>
            <pc:sldMk cId="2677462898" sldId="317"/>
            <ac:spMk id="3" creationId="{00000000-0000-0000-0000-000000000000}"/>
          </ac:spMkLst>
        </pc:spChg>
        <pc:spChg chg="add del mod">
          <ac:chgData name="Ashley S Wilkie" userId="ddf0651c-4c12-4bc2-8a01-95a02c3997d8" providerId="ADAL" clId="{CA377AD8-753A-4CA8-AB37-766ABB3EAF86}" dt="2021-12-08T21:54:37.737" v="4680" actId="478"/>
          <ac:spMkLst>
            <pc:docMk/>
            <pc:sldMk cId="2677462898" sldId="317"/>
            <ac:spMk id="7" creationId="{993B16E6-E19E-4281-9A1F-7EDAA5C2F8FD}"/>
          </ac:spMkLst>
        </pc:spChg>
        <pc:spChg chg="add del mod">
          <ac:chgData name="Ashley S Wilkie" userId="ddf0651c-4c12-4bc2-8a01-95a02c3997d8" providerId="ADAL" clId="{CA377AD8-753A-4CA8-AB37-766ABB3EAF86}" dt="2021-12-08T21:54:41.796" v="4683" actId="478"/>
          <ac:spMkLst>
            <pc:docMk/>
            <pc:sldMk cId="2677462898" sldId="317"/>
            <ac:spMk id="9" creationId="{36CE4B03-A7D8-4888-8811-08D1606CB549}"/>
          </ac:spMkLst>
        </pc:spChg>
        <pc:spChg chg="add mod">
          <ac:chgData name="Ashley S Wilkie" userId="ddf0651c-4c12-4bc2-8a01-95a02c3997d8" providerId="ADAL" clId="{CA377AD8-753A-4CA8-AB37-766ABB3EAF86}" dt="2021-12-14T13:26:31.140" v="6636" actId="1076"/>
          <ac:spMkLst>
            <pc:docMk/>
            <pc:sldMk cId="2677462898" sldId="317"/>
            <ac:spMk id="9" creationId="{BCA14C09-7AFB-44BB-8EC3-2EF82A87AF21}"/>
          </ac:spMkLst>
        </pc:spChg>
        <pc:spChg chg="add mod">
          <ac:chgData name="Ashley S Wilkie" userId="ddf0651c-4c12-4bc2-8a01-95a02c3997d8" providerId="ADAL" clId="{CA377AD8-753A-4CA8-AB37-766ABB3EAF86}" dt="2021-12-08T21:54:51.607" v="4685"/>
          <ac:spMkLst>
            <pc:docMk/>
            <pc:sldMk cId="2677462898" sldId="317"/>
            <ac:spMk id="10" creationId="{1CCBF5A1-1A77-4056-87DD-C06756B6BFB6}"/>
          </ac:spMkLst>
        </pc:spChg>
        <pc:spChg chg="add mod">
          <ac:chgData name="Ashley S Wilkie" userId="ddf0651c-4c12-4bc2-8a01-95a02c3997d8" providerId="ADAL" clId="{CA377AD8-753A-4CA8-AB37-766ABB3EAF86}" dt="2021-12-08T21:55:09.227" v="4727" actId="20577"/>
          <ac:spMkLst>
            <pc:docMk/>
            <pc:sldMk cId="2677462898" sldId="317"/>
            <ac:spMk id="11" creationId="{FD50DEF7-B020-40B8-869B-BB0BE15F528E}"/>
          </ac:spMkLst>
        </pc:spChg>
        <pc:spChg chg="add mod">
          <ac:chgData name="Ashley S Wilkie" userId="ddf0651c-4c12-4bc2-8a01-95a02c3997d8" providerId="ADAL" clId="{CA377AD8-753A-4CA8-AB37-766ABB3EAF86}" dt="2021-12-08T21:54:51.607" v="4685"/>
          <ac:spMkLst>
            <pc:docMk/>
            <pc:sldMk cId="2677462898" sldId="317"/>
            <ac:spMk id="12" creationId="{6D0A5356-272B-4F41-BBDE-476FA016A545}"/>
          </ac:spMkLst>
        </pc:spChg>
        <pc:spChg chg="add mod">
          <ac:chgData name="Ashley S Wilkie" userId="ddf0651c-4c12-4bc2-8a01-95a02c3997d8" providerId="ADAL" clId="{CA377AD8-753A-4CA8-AB37-766ABB3EAF86}" dt="2021-12-13T16:14:39.778" v="6011" actId="1076"/>
          <ac:spMkLst>
            <pc:docMk/>
            <pc:sldMk cId="2677462898" sldId="317"/>
            <ac:spMk id="15" creationId="{18D77895-EAB7-40E5-B651-A80FD2521778}"/>
          </ac:spMkLst>
        </pc:spChg>
        <pc:graphicFrameChg chg="add mod modGraphic">
          <ac:chgData name="Ashley S Wilkie" userId="ddf0651c-4c12-4bc2-8a01-95a02c3997d8" providerId="ADAL" clId="{CA377AD8-753A-4CA8-AB37-766ABB3EAF86}" dt="2021-12-14T13:28:15.726" v="6714" actId="20577"/>
          <ac:graphicFrameMkLst>
            <pc:docMk/>
            <pc:sldMk cId="2677462898" sldId="317"/>
            <ac:graphicFrameMk id="14" creationId="{BDEFDDDD-D05F-4076-A652-B176C9F145C2}"/>
          </ac:graphicFrameMkLst>
        </pc:graphicFrameChg>
        <pc:picChg chg="del mod">
          <ac:chgData name="Ashley S Wilkie" userId="ddf0651c-4c12-4bc2-8a01-95a02c3997d8" providerId="ADAL" clId="{CA377AD8-753A-4CA8-AB37-766ABB3EAF86}" dt="2021-12-08T21:54:42.737" v="4684" actId="478"/>
          <ac:picMkLst>
            <pc:docMk/>
            <pc:sldMk cId="2677462898" sldId="317"/>
            <ac:picMk id="5" creationId="{00000000-0000-0000-0000-000000000000}"/>
          </ac:picMkLst>
        </pc:picChg>
        <pc:picChg chg="add mod">
          <ac:chgData name="Ashley S Wilkie" userId="ddf0651c-4c12-4bc2-8a01-95a02c3997d8" providerId="ADAL" clId="{CA377AD8-753A-4CA8-AB37-766ABB3EAF86}" dt="2021-12-08T21:54:51.607" v="4685"/>
          <ac:picMkLst>
            <pc:docMk/>
            <pc:sldMk cId="2677462898" sldId="317"/>
            <ac:picMk id="13" creationId="{77774EE1-2DA8-49C9-A80D-E6D4DACCE06E}"/>
          </ac:picMkLst>
        </pc:picChg>
      </pc:sldChg>
      <pc:sldChg chg="addSp delSp modSp del mod ord">
        <pc:chgData name="Ashley S Wilkie" userId="ddf0651c-4c12-4bc2-8a01-95a02c3997d8" providerId="ADAL" clId="{CA377AD8-753A-4CA8-AB37-766ABB3EAF86}" dt="2021-12-02T17:10:34.306" v="404" actId="2696"/>
        <pc:sldMkLst>
          <pc:docMk/>
          <pc:sldMk cId="2237580043" sldId="318"/>
        </pc:sldMkLst>
        <pc:spChg chg="del">
          <ac:chgData name="Ashley S Wilkie" userId="ddf0651c-4c12-4bc2-8a01-95a02c3997d8" providerId="ADAL" clId="{CA377AD8-753A-4CA8-AB37-766ABB3EAF86}" dt="2021-11-30T18:55:45.562" v="84" actId="478"/>
          <ac:spMkLst>
            <pc:docMk/>
            <pc:sldMk cId="2237580043" sldId="318"/>
            <ac:spMk id="2" creationId="{00000000-0000-0000-0000-000000000000}"/>
          </ac:spMkLst>
        </pc:spChg>
        <pc:spChg chg="del">
          <ac:chgData name="Ashley S Wilkie" userId="ddf0651c-4c12-4bc2-8a01-95a02c3997d8" providerId="ADAL" clId="{CA377AD8-753A-4CA8-AB37-766ABB3EAF86}" dt="2021-11-30T18:55:42.245" v="82" actId="478"/>
          <ac:spMkLst>
            <pc:docMk/>
            <pc:sldMk cId="2237580043" sldId="318"/>
            <ac:spMk id="3" creationId="{00000000-0000-0000-0000-000000000000}"/>
          </ac:spMkLst>
        </pc:spChg>
        <pc:spChg chg="add del mod">
          <ac:chgData name="Ashley S Wilkie" userId="ddf0651c-4c12-4bc2-8a01-95a02c3997d8" providerId="ADAL" clId="{CA377AD8-753A-4CA8-AB37-766ABB3EAF86}" dt="2021-11-30T18:55:43.595" v="83" actId="478"/>
          <ac:spMkLst>
            <pc:docMk/>
            <pc:sldMk cId="2237580043" sldId="318"/>
            <ac:spMk id="6" creationId="{31AD6E7E-57AA-4F0D-AE24-55B18E837E7D}"/>
          </ac:spMkLst>
        </pc:spChg>
        <pc:spChg chg="add del mod">
          <ac:chgData name="Ashley S Wilkie" userId="ddf0651c-4c12-4bc2-8a01-95a02c3997d8" providerId="ADAL" clId="{CA377AD8-753A-4CA8-AB37-766ABB3EAF86}" dt="2021-11-30T18:55:46.687" v="85" actId="478"/>
          <ac:spMkLst>
            <pc:docMk/>
            <pc:sldMk cId="2237580043" sldId="318"/>
            <ac:spMk id="8" creationId="{C4D7A9DF-D6F8-488E-BCD8-AA8355AC4870}"/>
          </ac:spMkLst>
        </pc:spChg>
      </pc:sldChg>
      <pc:sldChg chg="addSp delSp modSp new del mod ord">
        <pc:chgData name="Ashley S Wilkie" userId="ddf0651c-4c12-4bc2-8a01-95a02c3997d8" providerId="ADAL" clId="{CA377AD8-753A-4CA8-AB37-766ABB3EAF86}" dt="2022-01-04T18:38:34.819" v="7488" actId="2696"/>
        <pc:sldMkLst>
          <pc:docMk/>
          <pc:sldMk cId="168742145" sldId="319"/>
        </pc:sldMkLst>
        <pc:spChg chg="add mod">
          <ac:chgData name="Ashley S Wilkie" userId="ddf0651c-4c12-4bc2-8a01-95a02c3997d8" providerId="ADAL" clId="{CA377AD8-753A-4CA8-AB37-766ABB3EAF86}" dt="2021-12-13T14:45:15.827" v="5663" actId="1076"/>
          <ac:spMkLst>
            <pc:docMk/>
            <pc:sldMk cId="168742145" sldId="319"/>
            <ac:spMk id="3" creationId="{44D431CC-DCAC-4DE0-9DD0-7ACC54AC45F0}"/>
          </ac:spMkLst>
        </pc:spChg>
        <pc:spChg chg="add del mod">
          <ac:chgData name="Ashley S Wilkie" userId="ddf0651c-4c12-4bc2-8a01-95a02c3997d8" providerId="ADAL" clId="{CA377AD8-753A-4CA8-AB37-766ABB3EAF86}" dt="2021-11-30T18:48:26.341" v="61" actId="478"/>
          <ac:spMkLst>
            <pc:docMk/>
            <pc:sldMk cId="168742145" sldId="319"/>
            <ac:spMk id="3" creationId="{F9EFE591-1346-41CF-A477-6AAFDB9105D6}"/>
          </ac:spMkLst>
        </pc:spChg>
        <pc:spChg chg="add del mod">
          <ac:chgData name="Ashley S Wilkie" userId="ddf0651c-4c12-4bc2-8a01-95a02c3997d8" providerId="ADAL" clId="{CA377AD8-753A-4CA8-AB37-766ABB3EAF86}" dt="2021-11-30T18:48:27.078" v="62" actId="478"/>
          <ac:spMkLst>
            <pc:docMk/>
            <pc:sldMk cId="168742145" sldId="319"/>
            <ac:spMk id="4" creationId="{70479B5B-B020-4B52-89E1-A4281F9440CB}"/>
          </ac:spMkLst>
        </pc:spChg>
        <pc:spChg chg="add mod">
          <ac:chgData name="Ashley S Wilkie" userId="ddf0651c-4c12-4bc2-8a01-95a02c3997d8" providerId="ADAL" clId="{CA377AD8-753A-4CA8-AB37-766ABB3EAF86}" dt="2021-12-13T13:45:27.324" v="5360" actId="20577"/>
          <ac:spMkLst>
            <pc:docMk/>
            <pc:sldMk cId="168742145" sldId="319"/>
            <ac:spMk id="6" creationId="{D25BCA6B-A8B9-4072-BDAD-BBD232503324}"/>
          </ac:spMkLst>
        </pc:spChg>
        <pc:spChg chg="add mod">
          <ac:chgData name="Ashley S Wilkie" userId="ddf0651c-4c12-4bc2-8a01-95a02c3997d8" providerId="ADAL" clId="{CA377AD8-753A-4CA8-AB37-766ABB3EAF86}" dt="2021-11-30T18:48:35.548" v="63"/>
          <ac:spMkLst>
            <pc:docMk/>
            <pc:sldMk cId="168742145" sldId="319"/>
            <ac:spMk id="8" creationId="{FED180FE-BE18-4126-B4D4-69CC5D8C03B1}"/>
          </ac:spMkLst>
        </pc:spChg>
        <pc:spChg chg="add mod">
          <ac:chgData name="Ashley S Wilkie" userId="ddf0651c-4c12-4bc2-8a01-95a02c3997d8" providerId="ADAL" clId="{CA377AD8-753A-4CA8-AB37-766ABB3EAF86}" dt="2021-11-30T18:48:35.548" v="63"/>
          <ac:spMkLst>
            <pc:docMk/>
            <pc:sldMk cId="168742145" sldId="319"/>
            <ac:spMk id="9" creationId="{46467143-A355-4F7F-8A4B-6899FDE05D07}"/>
          </ac:spMkLst>
        </pc:spChg>
        <pc:picChg chg="add del mod">
          <ac:chgData name="Ashley S Wilkie" userId="ddf0651c-4c12-4bc2-8a01-95a02c3997d8" providerId="ADAL" clId="{CA377AD8-753A-4CA8-AB37-766ABB3EAF86}" dt="2022-01-04T18:38:29.539" v="7487" actId="478"/>
          <ac:picMkLst>
            <pc:docMk/>
            <pc:sldMk cId="168742145" sldId="319"/>
            <ac:picMk id="5" creationId="{D677B0E8-965A-4F75-800E-D9DD536F642F}"/>
          </ac:picMkLst>
        </pc:picChg>
        <pc:picChg chg="add mod">
          <ac:chgData name="Ashley S Wilkie" userId="ddf0651c-4c12-4bc2-8a01-95a02c3997d8" providerId="ADAL" clId="{CA377AD8-753A-4CA8-AB37-766ABB3EAF86}" dt="2021-11-30T18:48:35.548" v="63"/>
          <ac:picMkLst>
            <pc:docMk/>
            <pc:sldMk cId="168742145" sldId="319"/>
            <ac:picMk id="7" creationId="{9A63B451-5983-42AC-B71B-D2DF5CA2233A}"/>
          </ac:picMkLst>
        </pc:picChg>
      </pc:sldChg>
      <pc:sldChg chg="modSp del modNotes">
        <pc:chgData name="Ashley S Wilkie" userId="ddf0651c-4c12-4bc2-8a01-95a02c3997d8" providerId="ADAL" clId="{CA377AD8-753A-4CA8-AB37-766ABB3EAF86}" dt="2021-11-30T18:41:45.297" v="47" actId="2696"/>
        <pc:sldMkLst>
          <pc:docMk/>
          <pc:sldMk cId="1391786402" sldId="319"/>
        </pc:sldMkLst>
        <pc:spChg chg="mod">
          <ac:chgData name="Ashley S Wilkie" userId="ddf0651c-4c12-4bc2-8a01-95a02c3997d8" providerId="ADAL" clId="{CA377AD8-753A-4CA8-AB37-766ABB3EAF86}" dt="2021-11-30T16:32:25.800" v="46"/>
          <ac:spMkLst>
            <pc:docMk/>
            <pc:sldMk cId="1391786402" sldId="319"/>
            <ac:spMk id="2" creationId="{00000000-0000-0000-0000-000000000000}"/>
          </ac:spMkLst>
        </pc:spChg>
        <pc:spChg chg="mod">
          <ac:chgData name="Ashley S Wilkie" userId="ddf0651c-4c12-4bc2-8a01-95a02c3997d8" providerId="ADAL" clId="{CA377AD8-753A-4CA8-AB37-766ABB3EAF86}" dt="2021-11-30T16:32:25.800" v="46"/>
          <ac:spMkLst>
            <pc:docMk/>
            <pc:sldMk cId="1391786402" sldId="319"/>
            <ac:spMk id="3" creationId="{00000000-0000-0000-0000-000000000000}"/>
          </ac:spMkLst>
        </pc:spChg>
        <pc:spChg chg="mod">
          <ac:chgData name="Ashley S Wilkie" userId="ddf0651c-4c12-4bc2-8a01-95a02c3997d8" providerId="ADAL" clId="{CA377AD8-753A-4CA8-AB37-766ABB3EAF86}" dt="2021-11-30T16:32:25.800" v="46"/>
          <ac:spMkLst>
            <pc:docMk/>
            <pc:sldMk cId="1391786402" sldId="319"/>
            <ac:spMk id="4" creationId="{00000000-0000-0000-0000-000000000000}"/>
          </ac:spMkLst>
        </pc:spChg>
        <pc:spChg chg="mod">
          <ac:chgData name="Ashley S Wilkie" userId="ddf0651c-4c12-4bc2-8a01-95a02c3997d8" providerId="ADAL" clId="{CA377AD8-753A-4CA8-AB37-766ABB3EAF86}" dt="2021-11-30T16:32:25.800" v="46"/>
          <ac:spMkLst>
            <pc:docMk/>
            <pc:sldMk cId="1391786402" sldId="319"/>
            <ac:spMk id="5" creationId="{00000000-0000-0000-0000-000000000000}"/>
          </ac:spMkLst>
        </pc:spChg>
        <pc:spChg chg="mod">
          <ac:chgData name="Ashley S Wilkie" userId="ddf0651c-4c12-4bc2-8a01-95a02c3997d8" providerId="ADAL" clId="{CA377AD8-753A-4CA8-AB37-766ABB3EAF86}" dt="2021-11-30T16:32:25.800" v="46"/>
          <ac:spMkLst>
            <pc:docMk/>
            <pc:sldMk cId="1391786402" sldId="319"/>
            <ac:spMk id="6" creationId="{00000000-0000-0000-0000-000000000000}"/>
          </ac:spMkLst>
        </pc:spChg>
        <pc:spChg chg="mod">
          <ac:chgData name="Ashley S Wilkie" userId="ddf0651c-4c12-4bc2-8a01-95a02c3997d8" providerId="ADAL" clId="{CA377AD8-753A-4CA8-AB37-766ABB3EAF86}" dt="2021-11-30T16:32:25.800" v="46"/>
          <ac:spMkLst>
            <pc:docMk/>
            <pc:sldMk cId="1391786402" sldId="319"/>
            <ac:spMk id="8" creationId="{00000000-0000-0000-0000-000000000000}"/>
          </ac:spMkLst>
        </pc:spChg>
        <pc:spChg chg="mod">
          <ac:chgData name="Ashley S Wilkie" userId="ddf0651c-4c12-4bc2-8a01-95a02c3997d8" providerId="ADAL" clId="{CA377AD8-753A-4CA8-AB37-766ABB3EAF86}" dt="2021-11-30T16:32:25.800" v="46"/>
          <ac:spMkLst>
            <pc:docMk/>
            <pc:sldMk cId="1391786402" sldId="319"/>
            <ac:spMk id="9" creationId="{00000000-0000-0000-0000-000000000000}"/>
          </ac:spMkLst>
        </pc:spChg>
        <pc:spChg chg="mod">
          <ac:chgData name="Ashley S Wilkie" userId="ddf0651c-4c12-4bc2-8a01-95a02c3997d8" providerId="ADAL" clId="{CA377AD8-753A-4CA8-AB37-766ABB3EAF86}" dt="2021-11-30T16:32:25.800" v="46"/>
          <ac:spMkLst>
            <pc:docMk/>
            <pc:sldMk cId="1391786402" sldId="319"/>
            <ac:spMk id="11" creationId="{BE4C0E47-EC46-4021-9124-94D6E7BE2C0E}"/>
          </ac:spMkLst>
        </pc:spChg>
        <pc:spChg chg="mod">
          <ac:chgData name="Ashley S Wilkie" userId="ddf0651c-4c12-4bc2-8a01-95a02c3997d8" providerId="ADAL" clId="{CA377AD8-753A-4CA8-AB37-766ABB3EAF86}" dt="2021-11-30T16:32:25.800" v="46"/>
          <ac:spMkLst>
            <pc:docMk/>
            <pc:sldMk cId="1391786402" sldId="319"/>
            <ac:spMk id="13" creationId="{78845999-8C2D-4C6B-9F50-BB927218AFAF}"/>
          </ac:spMkLst>
        </pc:spChg>
        <pc:picChg chg="mod">
          <ac:chgData name="Ashley S Wilkie" userId="ddf0651c-4c12-4bc2-8a01-95a02c3997d8" providerId="ADAL" clId="{CA377AD8-753A-4CA8-AB37-766ABB3EAF86}" dt="2021-11-30T16:32:25.800" v="46"/>
          <ac:picMkLst>
            <pc:docMk/>
            <pc:sldMk cId="1391786402" sldId="319"/>
            <ac:picMk id="10" creationId="{00000000-0000-0000-0000-000000000000}"/>
          </ac:picMkLst>
        </pc:picChg>
        <pc:cxnChg chg="mod">
          <ac:chgData name="Ashley S Wilkie" userId="ddf0651c-4c12-4bc2-8a01-95a02c3997d8" providerId="ADAL" clId="{CA377AD8-753A-4CA8-AB37-766ABB3EAF86}" dt="2021-11-30T16:32:25.800" v="46"/>
          <ac:cxnSpMkLst>
            <pc:docMk/>
            <pc:sldMk cId="1391786402" sldId="319"/>
            <ac:cxnSpMk id="14" creationId="{E28E64E6-88DA-4BF3-AB0C-F9A34BC9BAFA}"/>
          </ac:cxnSpMkLst>
        </pc:cxnChg>
        <pc:cxnChg chg="mod">
          <ac:chgData name="Ashley S Wilkie" userId="ddf0651c-4c12-4bc2-8a01-95a02c3997d8" providerId="ADAL" clId="{CA377AD8-753A-4CA8-AB37-766ABB3EAF86}" dt="2021-11-30T16:32:25.800" v="46"/>
          <ac:cxnSpMkLst>
            <pc:docMk/>
            <pc:sldMk cId="1391786402" sldId="319"/>
            <ac:cxnSpMk id="15" creationId="{00000000-0000-0000-0000-000000000000}"/>
          </ac:cxnSpMkLst>
        </pc:cxnChg>
        <pc:cxnChg chg="mod">
          <ac:chgData name="Ashley S Wilkie" userId="ddf0651c-4c12-4bc2-8a01-95a02c3997d8" providerId="ADAL" clId="{CA377AD8-753A-4CA8-AB37-766ABB3EAF86}" dt="2021-11-30T16:32:25.800" v="46"/>
          <ac:cxnSpMkLst>
            <pc:docMk/>
            <pc:sldMk cId="1391786402" sldId="319"/>
            <ac:cxnSpMk id="19" creationId="{00000000-0000-0000-0000-000000000000}"/>
          </ac:cxnSpMkLst>
        </pc:cxnChg>
      </pc:sldChg>
      <pc:sldChg chg="add setBg">
        <pc:chgData name="Ashley S Wilkie" userId="ddf0651c-4c12-4bc2-8a01-95a02c3997d8" providerId="ADAL" clId="{CA377AD8-753A-4CA8-AB37-766ABB3EAF86}" dt="2021-11-30T18:49:58.896" v="79"/>
        <pc:sldMkLst>
          <pc:docMk/>
          <pc:sldMk cId="1391786402" sldId="320"/>
        </pc:sldMkLst>
      </pc:sldChg>
      <pc:sldChg chg="modSp add mod setBg">
        <pc:chgData name="Ashley S Wilkie" userId="ddf0651c-4c12-4bc2-8a01-95a02c3997d8" providerId="ADAL" clId="{CA377AD8-753A-4CA8-AB37-766ABB3EAF86}" dt="2021-12-13T14:54:43.864" v="5664" actId="6549"/>
        <pc:sldMkLst>
          <pc:docMk/>
          <pc:sldMk cId="2071792673" sldId="321"/>
        </pc:sldMkLst>
        <pc:spChg chg="mod">
          <ac:chgData name="Ashley S Wilkie" userId="ddf0651c-4c12-4bc2-8a01-95a02c3997d8" providerId="ADAL" clId="{CA377AD8-753A-4CA8-AB37-766ABB3EAF86}" dt="2021-11-30T19:07:07.628" v="96" actId="108"/>
          <ac:spMkLst>
            <pc:docMk/>
            <pc:sldMk cId="2071792673" sldId="321"/>
            <ac:spMk id="3" creationId="{00000000-0000-0000-0000-000000000000}"/>
          </ac:spMkLst>
        </pc:spChg>
        <pc:spChg chg="mod">
          <ac:chgData name="Ashley S Wilkie" userId="ddf0651c-4c12-4bc2-8a01-95a02c3997d8" providerId="ADAL" clId="{CA377AD8-753A-4CA8-AB37-766ABB3EAF86}" dt="2021-12-13T14:54:43.864" v="5664" actId="6549"/>
          <ac:spMkLst>
            <pc:docMk/>
            <pc:sldMk cId="2071792673" sldId="321"/>
            <ac:spMk id="4" creationId="{00000000-0000-0000-0000-000000000000}"/>
          </ac:spMkLst>
        </pc:spChg>
      </pc:sldChg>
      <pc:sldChg chg="modSp add mod setBg modNotesTx">
        <pc:chgData name="Ashley S Wilkie" userId="ddf0651c-4c12-4bc2-8a01-95a02c3997d8" providerId="ADAL" clId="{CA377AD8-753A-4CA8-AB37-766ABB3EAF86}" dt="2021-12-21T16:23:32.379" v="7375" actId="207"/>
        <pc:sldMkLst>
          <pc:docMk/>
          <pc:sldMk cId="837186829" sldId="322"/>
        </pc:sldMkLst>
        <pc:spChg chg="mod">
          <ac:chgData name="Ashley S Wilkie" userId="ddf0651c-4c12-4bc2-8a01-95a02c3997d8" providerId="ADAL" clId="{CA377AD8-753A-4CA8-AB37-766ABB3EAF86}" dt="2021-12-21T14:16:57.779" v="6842" actId="20577"/>
          <ac:spMkLst>
            <pc:docMk/>
            <pc:sldMk cId="837186829" sldId="322"/>
            <ac:spMk id="3" creationId="{00000000-0000-0000-0000-000000000000}"/>
          </ac:spMkLst>
        </pc:spChg>
        <pc:spChg chg="mod">
          <ac:chgData name="Ashley S Wilkie" userId="ddf0651c-4c12-4bc2-8a01-95a02c3997d8" providerId="ADAL" clId="{CA377AD8-753A-4CA8-AB37-766ABB3EAF86}" dt="2021-12-21T16:23:32.379" v="7375" actId="207"/>
          <ac:spMkLst>
            <pc:docMk/>
            <pc:sldMk cId="837186829" sldId="322"/>
            <ac:spMk id="4" creationId="{00000000-0000-0000-0000-000000000000}"/>
          </ac:spMkLst>
        </pc:spChg>
        <pc:spChg chg="mod">
          <ac:chgData name="Ashley S Wilkie" userId="ddf0651c-4c12-4bc2-8a01-95a02c3997d8" providerId="ADAL" clId="{CA377AD8-753A-4CA8-AB37-766ABB3EAF86}" dt="2021-12-21T16:23:29.094" v="7374" actId="207"/>
          <ac:spMkLst>
            <pc:docMk/>
            <pc:sldMk cId="837186829" sldId="322"/>
            <ac:spMk id="13" creationId="{78845999-8C2D-4C6B-9F50-BB927218AFAF}"/>
          </ac:spMkLst>
        </pc:spChg>
      </pc:sldChg>
      <pc:sldChg chg="addSp delSp modSp new mod setBg">
        <pc:chgData name="Ashley S Wilkie" userId="ddf0651c-4c12-4bc2-8a01-95a02c3997d8" providerId="ADAL" clId="{CA377AD8-753A-4CA8-AB37-766ABB3EAF86}" dt="2021-12-09T21:21:51.390" v="5334" actId="2"/>
        <pc:sldMkLst>
          <pc:docMk/>
          <pc:sldMk cId="1277811193" sldId="323"/>
        </pc:sldMkLst>
        <pc:spChg chg="del mod">
          <ac:chgData name="Ashley S Wilkie" userId="ddf0651c-4c12-4bc2-8a01-95a02c3997d8" providerId="ADAL" clId="{CA377AD8-753A-4CA8-AB37-766ABB3EAF86}" dt="2021-12-07T19:24:22.020" v="1608" actId="478"/>
          <ac:spMkLst>
            <pc:docMk/>
            <pc:sldMk cId="1277811193" sldId="323"/>
            <ac:spMk id="2" creationId="{9D3F3AC2-89E4-4942-AAA7-15177EE0B726}"/>
          </ac:spMkLst>
        </pc:spChg>
        <pc:spChg chg="del mod">
          <ac:chgData name="Ashley S Wilkie" userId="ddf0651c-4c12-4bc2-8a01-95a02c3997d8" providerId="ADAL" clId="{CA377AD8-753A-4CA8-AB37-766ABB3EAF86}" dt="2021-12-07T19:24:23.706" v="1609" actId="478"/>
          <ac:spMkLst>
            <pc:docMk/>
            <pc:sldMk cId="1277811193" sldId="323"/>
            <ac:spMk id="3" creationId="{9CE1D3E7-95E3-4003-8F3D-F378F6D2CEFB}"/>
          </ac:spMkLst>
        </pc:spChg>
        <pc:spChg chg="mod">
          <ac:chgData name="Ashley S Wilkie" userId="ddf0651c-4c12-4bc2-8a01-95a02c3997d8" providerId="ADAL" clId="{CA377AD8-753A-4CA8-AB37-766ABB3EAF86}" dt="2021-12-07T19:24:16.115" v="1607"/>
          <ac:spMkLst>
            <pc:docMk/>
            <pc:sldMk cId="1277811193" sldId="323"/>
            <ac:spMk id="4" creationId="{4D1E0358-8BAD-4D0A-9C83-567234BB8F00}"/>
          </ac:spMkLst>
        </pc:spChg>
        <pc:spChg chg="add mod">
          <ac:chgData name="Ashley S Wilkie" userId="ddf0651c-4c12-4bc2-8a01-95a02c3997d8" providerId="ADAL" clId="{CA377AD8-753A-4CA8-AB37-766ABB3EAF86}" dt="2021-12-07T19:24:34.100" v="1610"/>
          <ac:spMkLst>
            <pc:docMk/>
            <pc:sldMk cId="1277811193" sldId="323"/>
            <ac:spMk id="5" creationId="{07FEC53D-DFB3-4781-AB76-B980EB9938AD}"/>
          </ac:spMkLst>
        </pc:spChg>
        <pc:spChg chg="add mod">
          <ac:chgData name="Ashley S Wilkie" userId="ddf0651c-4c12-4bc2-8a01-95a02c3997d8" providerId="ADAL" clId="{CA377AD8-753A-4CA8-AB37-766ABB3EAF86}" dt="2021-12-07T19:24:34.100" v="1610"/>
          <ac:spMkLst>
            <pc:docMk/>
            <pc:sldMk cId="1277811193" sldId="323"/>
            <ac:spMk id="6" creationId="{777B176B-58B6-405E-93F6-C3A5DCF11DB5}"/>
          </ac:spMkLst>
        </pc:spChg>
        <pc:spChg chg="add mod">
          <ac:chgData name="Ashley S Wilkie" userId="ddf0651c-4c12-4bc2-8a01-95a02c3997d8" providerId="ADAL" clId="{CA377AD8-753A-4CA8-AB37-766ABB3EAF86}" dt="2021-12-07T19:24:34.100" v="1610"/>
          <ac:spMkLst>
            <pc:docMk/>
            <pc:sldMk cId="1277811193" sldId="323"/>
            <ac:spMk id="7" creationId="{AD4617C0-1C70-4D02-AC3F-06C81267E892}"/>
          </ac:spMkLst>
        </pc:spChg>
        <pc:spChg chg="add del mod">
          <ac:chgData name="Ashley S Wilkie" userId="ddf0651c-4c12-4bc2-8a01-95a02c3997d8" providerId="ADAL" clId="{CA377AD8-753A-4CA8-AB37-766ABB3EAF86}" dt="2021-12-07T19:25:31.364" v="1641"/>
          <ac:spMkLst>
            <pc:docMk/>
            <pc:sldMk cId="1277811193" sldId="323"/>
            <ac:spMk id="10" creationId="{A1030FE8-B9B8-47E7-81DD-16C3454FC331}"/>
          </ac:spMkLst>
        </pc:spChg>
        <pc:spChg chg="add del mod">
          <ac:chgData name="Ashley S Wilkie" userId="ddf0651c-4c12-4bc2-8a01-95a02c3997d8" providerId="ADAL" clId="{CA377AD8-753A-4CA8-AB37-766ABB3EAF86}" dt="2021-12-07T19:25:31.364" v="1641"/>
          <ac:spMkLst>
            <pc:docMk/>
            <pc:sldMk cId="1277811193" sldId="323"/>
            <ac:spMk id="11" creationId="{A0DBB4F8-1F79-4C8F-95DF-A80821666FFD}"/>
          </ac:spMkLst>
        </pc:spChg>
        <pc:spChg chg="add del mod">
          <ac:chgData name="Ashley S Wilkie" userId="ddf0651c-4c12-4bc2-8a01-95a02c3997d8" providerId="ADAL" clId="{CA377AD8-753A-4CA8-AB37-766ABB3EAF86}" dt="2021-12-07T19:25:31.364" v="1641"/>
          <ac:spMkLst>
            <pc:docMk/>
            <pc:sldMk cId="1277811193" sldId="323"/>
            <ac:spMk id="12" creationId="{11BF71E8-8994-4381-AF32-0475589717A9}"/>
          </ac:spMkLst>
        </pc:spChg>
        <pc:spChg chg="add del mod">
          <ac:chgData name="Ashley S Wilkie" userId="ddf0651c-4c12-4bc2-8a01-95a02c3997d8" providerId="ADAL" clId="{CA377AD8-753A-4CA8-AB37-766ABB3EAF86}" dt="2021-12-07T19:25:37.961" v="1643"/>
          <ac:spMkLst>
            <pc:docMk/>
            <pc:sldMk cId="1277811193" sldId="323"/>
            <ac:spMk id="14" creationId="{F90E4DF8-2499-47B9-BB50-C17331C3AB56}"/>
          </ac:spMkLst>
        </pc:spChg>
        <pc:spChg chg="add del mod">
          <ac:chgData name="Ashley S Wilkie" userId="ddf0651c-4c12-4bc2-8a01-95a02c3997d8" providerId="ADAL" clId="{CA377AD8-753A-4CA8-AB37-766ABB3EAF86}" dt="2021-12-07T19:25:37.961" v="1643"/>
          <ac:spMkLst>
            <pc:docMk/>
            <pc:sldMk cId="1277811193" sldId="323"/>
            <ac:spMk id="15" creationId="{2673127D-4116-4348-91EE-4EA46C0CB2BB}"/>
          </ac:spMkLst>
        </pc:spChg>
        <pc:spChg chg="add del mod">
          <ac:chgData name="Ashley S Wilkie" userId="ddf0651c-4c12-4bc2-8a01-95a02c3997d8" providerId="ADAL" clId="{CA377AD8-753A-4CA8-AB37-766ABB3EAF86}" dt="2021-12-07T19:25:37.961" v="1643"/>
          <ac:spMkLst>
            <pc:docMk/>
            <pc:sldMk cId="1277811193" sldId="323"/>
            <ac:spMk id="16" creationId="{C9A426B5-BEB4-477F-B7D5-B45A13D8B1A1}"/>
          </ac:spMkLst>
        </pc:spChg>
        <pc:graphicFrameChg chg="add del mod modGraphic">
          <ac:chgData name="Ashley S Wilkie" userId="ddf0651c-4c12-4bc2-8a01-95a02c3997d8" providerId="ADAL" clId="{CA377AD8-753A-4CA8-AB37-766ABB3EAF86}" dt="2021-12-07T19:25:25.162" v="1639" actId="478"/>
          <ac:graphicFrameMkLst>
            <pc:docMk/>
            <pc:sldMk cId="1277811193" sldId="323"/>
            <ac:graphicFrameMk id="9" creationId="{8DE989AB-FABE-4748-A213-A4BF53AD86BA}"/>
          </ac:graphicFrameMkLst>
        </pc:graphicFrameChg>
        <pc:graphicFrameChg chg="add mod modGraphic">
          <ac:chgData name="Ashley S Wilkie" userId="ddf0651c-4c12-4bc2-8a01-95a02c3997d8" providerId="ADAL" clId="{CA377AD8-753A-4CA8-AB37-766ABB3EAF86}" dt="2021-12-09T21:21:51.390" v="5334" actId="2"/>
          <ac:graphicFrameMkLst>
            <pc:docMk/>
            <pc:sldMk cId="1277811193" sldId="323"/>
            <ac:graphicFrameMk id="18" creationId="{E425ACE6-0244-4222-AD21-85056092B69E}"/>
          </ac:graphicFrameMkLst>
        </pc:graphicFrameChg>
        <pc:picChg chg="add mod">
          <ac:chgData name="Ashley S Wilkie" userId="ddf0651c-4c12-4bc2-8a01-95a02c3997d8" providerId="ADAL" clId="{CA377AD8-753A-4CA8-AB37-766ABB3EAF86}" dt="2021-12-07T19:24:34.100" v="1610"/>
          <ac:picMkLst>
            <pc:docMk/>
            <pc:sldMk cId="1277811193" sldId="323"/>
            <ac:picMk id="8" creationId="{B27CD97B-8DDA-44E5-A4D7-503AC2E8130A}"/>
          </ac:picMkLst>
        </pc:picChg>
        <pc:picChg chg="add del mod">
          <ac:chgData name="Ashley S Wilkie" userId="ddf0651c-4c12-4bc2-8a01-95a02c3997d8" providerId="ADAL" clId="{CA377AD8-753A-4CA8-AB37-766ABB3EAF86}" dt="2021-12-07T19:25:31.364" v="1641"/>
          <ac:picMkLst>
            <pc:docMk/>
            <pc:sldMk cId="1277811193" sldId="323"/>
            <ac:picMk id="13" creationId="{B6CD7A9D-EAA3-43E8-B9E2-1B4D9723F123}"/>
          </ac:picMkLst>
        </pc:picChg>
        <pc:picChg chg="add del mod">
          <ac:chgData name="Ashley S Wilkie" userId="ddf0651c-4c12-4bc2-8a01-95a02c3997d8" providerId="ADAL" clId="{CA377AD8-753A-4CA8-AB37-766ABB3EAF86}" dt="2021-12-07T19:25:37.961" v="1643"/>
          <ac:picMkLst>
            <pc:docMk/>
            <pc:sldMk cId="1277811193" sldId="323"/>
            <ac:picMk id="17" creationId="{C337827F-CCF4-4F39-AD1A-D193F126B5A2}"/>
          </ac:picMkLst>
        </pc:picChg>
      </pc:sldChg>
      <pc:sldChg chg="addSp delSp modSp new mod setBg">
        <pc:chgData name="Ashley S Wilkie" userId="ddf0651c-4c12-4bc2-8a01-95a02c3997d8" providerId="ADAL" clId="{CA377AD8-753A-4CA8-AB37-766ABB3EAF86}" dt="2021-12-07T21:59:27.187" v="2095" actId="20577"/>
        <pc:sldMkLst>
          <pc:docMk/>
          <pc:sldMk cId="2249316792" sldId="324"/>
        </pc:sldMkLst>
        <pc:spChg chg="del">
          <ac:chgData name="Ashley S Wilkie" userId="ddf0651c-4c12-4bc2-8a01-95a02c3997d8" providerId="ADAL" clId="{CA377AD8-753A-4CA8-AB37-766ABB3EAF86}" dt="2021-12-07T21:57:08.432" v="2028" actId="478"/>
          <ac:spMkLst>
            <pc:docMk/>
            <pc:sldMk cId="2249316792" sldId="324"/>
            <ac:spMk id="2" creationId="{77015ABE-2537-470C-B1FA-58ACF844EA49}"/>
          </ac:spMkLst>
        </pc:spChg>
        <pc:spChg chg="del">
          <ac:chgData name="Ashley S Wilkie" userId="ddf0651c-4c12-4bc2-8a01-95a02c3997d8" providerId="ADAL" clId="{CA377AD8-753A-4CA8-AB37-766ABB3EAF86}" dt="2021-12-07T21:57:06.014" v="2027" actId="478"/>
          <ac:spMkLst>
            <pc:docMk/>
            <pc:sldMk cId="2249316792" sldId="324"/>
            <ac:spMk id="3" creationId="{688E42F0-8142-4F40-824D-0DE24B0749A6}"/>
          </ac:spMkLst>
        </pc:spChg>
        <pc:spChg chg="mod">
          <ac:chgData name="Ashley S Wilkie" userId="ddf0651c-4c12-4bc2-8a01-95a02c3997d8" providerId="ADAL" clId="{CA377AD8-753A-4CA8-AB37-766ABB3EAF86}" dt="2021-12-07T21:57:21.489" v="2029"/>
          <ac:spMkLst>
            <pc:docMk/>
            <pc:sldMk cId="2249316792" sldId="324"/>
            <ac:spMk id="4" creationId="{D4C28317-19FF-48BE-9C98-31256E0A1D1E}"/>
          </ac:spMkLst>
        </pc:spChg>
        <pc:spChg chg="add mod">
          <ac:chgData name="Ashley S Wilkie" userId="ddf0651c-4c12-4bc2-8a01-95a02c3997d8" providerId="ADAL" clId="{CA377AD8-753A-4CA8-AB37-766ABB3EAF86}" dt="2021-12-07T21:58:39.752" v="2045"/>
          <ac:spMkLst>
            <pc:docMk/>
            <pc:sldMk cId="2249316792" sldId="324"/>
            <ac:spMk id="5" creationId="{632AB4BE-0623-4C2A-AA22-175F7F2AAC4F}"/>
          </ac:spMkLst>
        </pc:spChg>
        <pc:spChg chg="add mod">
          <ac:chgData name="Ashley S Wilkie" userId="ddf0651c-4c12-4bc2-8a01-95a02c3997d8" providerId="ADAL" clId="{CA377AD8-753A-4CA8-AB37-766ABB3EAF86}" dt="2021-12-07T21:58:39.752" v="2045"/>
          <ac:spMkLst>
            <pc:docMk/>
            <pc:sldMk cId="2249316792" sldId="324"/>
            <ac:spMk id="6" creationId="{60961EDB-0329-445F-B5A7-1666B314CABC}"/>
          </ac:spMkLst>
        </pc:spChg>
        <pc:spChg chg="add mod">
          <ac:chgData name="Ashley S Wilkie" userId="ddf0651c-4c12-4bc2-8a01-95a02c3997d8" providerId="ADAL" clId="{CA377AD8-753A-4CA8-AB37-766ABB3EAF86}" dt="2021-12-07T21:58:39.752" v="2045"/>
          <ac:spMkLst>
            <pc:docMk/>
            <pc:sldMk cId="2249316792" sldId="324"/>
            <ac:spMk id="7" creationId="{48F25432-8CC0-493B-A575-F03F457D1955}"/>
          </ac:spMkLst>
        </pc:spChg>
        <pc:graphicFrameChg chg="add mod modGraphic">
          <ac:chgData name="Ashley S Wilkie" userId="ddf0651c-4c12-4bc2-8a01-95a02c3997d8" providerId="ADAL" clId="{CA377AD8-753A-4CA8-AB37-766ABB3EAF86}" dt="2021-12-07T21:59:27.187" v="2095" actId="20577"/>
          <ac:graphicFrameMkLst>
            <pc:docMk/>
            <pc:sldMk cId="2249316792" sldId="324"/>
            <ac:graphicFrameMk id="9" creationId="{1ECF3A77-4D9D-4B96-9F93-C4B1633C98B6}"/>
          </ac:graphicFrameMkLst>
        </pc:graphicFrameChg>
        <pc:picChg chg="add mod">
          <ac:chgData name="Ashley S Wilkie" userId="ddf0651c-4c12-4bc2-8a01-95a02c3997d8" providerId="ADAL" clId="{CA377AD8-753A-4CA8-AB37-766ABB3EAF86}" dt="2021-12-07T21:58:39.752" v="2045"/>
          <ac:picMkLst>
            <pc:docMk/>
            <pc:sldMk cId="2249316792" sldId="324"/>
            <ac:picMk id="8" creationId="{4FF433A1-DEDB-479F-B6CF-90DE14CFDBD9}"/>
          </ac:picMkLst>
        </pc:picChg>
      </pc:sldChg>
      <pc:sldChg chg="addSp delSp modSp new mod setBg">
        <pc:chgData name="Ashley S Wilkie" userId="ddf0651c-4c12-4bc2-8a01-95a02c3997d8" providerId="ADAL" clId="{CA377AD8-753A-4CA8-AB37-766ABB3EAF86}" dt="2021-12-15T18:34:51.425" v="6822" actId="208"/>
        <pc:sldMkLst>
          <pc:docMk/>
          <pc:sldMk cId="3829452995" sldId="325"/>
        </pc:sldMkLst>
        <pc:spChg chg="del">
          <ac:chgData name="Ashley S Wilkie" userId="ddf0651c-4c12-4bc2-8a01-95a02c3997d8" providerId="ADAL" clId="{CA377AD8-753A-4CA8-AB37-766ABB3EAF86}" dt="2021-12-08T16:02:58.767" v="3697" actId="478"/>
          <ac:spMkLst>
            <pc:docMk/>
            <pc:sldMk cId="3829452995" sldId="325"/>
            <ac:spMk id="2" creationId="{5885426C-13A4-44A4-A630-314E161792E3}"/>
          </ac:spMkLst>
        </pc:spChg>
        <pc:spChg chg="del">
          <ac:chgData name="Ashley S Wilkie" userId="ddf0651c-4c12-4bc2-8a01-95a02c3997d8" providerId="ADAL" clId="{CA377AD8-753A-4CA8-AB37-766ABB3EAF86}" dt="2021-12-08T16:03:00.106" v="3698" actId="478"/>
          <ac:spMkLst>
            <pc:docMk/>
            <pc:sldMk cId="3829452995" sldId="325"/>
            <ac:spMk id="3" creationId="{79501A29-2418-4800-A8A7-2739F26D38AA}"/>
          </ac:spMkLst>
        </pc:spChg>
        <pc:spChg chg="mod">
          <ac:chgData name="Ashley S Wilkie" userId="ddf0651c-4c12-4bc2-8a01-95a02c3997d8" providerId="ADAL" clId="{CA377AD8-753A-4CA8-AB37-766ABB3EAF86}" dt="2021-12-08T16:03:04.756" v="3699"/>
          <ac:spMkLst>
            <pc:docMk/>
            <pc:sldMk cId="3829452995" sldId="325"/>
            <ac:spMk id="4" creationId="{ECFF1B2C-79BA-4E28-AE62-C46D14B203EB}"/>
          </ac:spMkLst>
        </pc:spChg>
        <pc:spChg chg="add mod">
          <ac:chgData name="Ashley S Wilkie" userId="ddf0651c-4c12-4bc2-8a01-95a02c3997d8" providerId="ADAL" clId="{CA377AD8-753A-4CA8-AB37-766ABB3EAF86}" dt="2021-12-08T16:03:11.289" v="3700"/>
          <ac:spMkLst>
            <pc:docMk/>
            <pc:sldMk cId="3829452995" sldId="325"/>
            <ac:spMk id="5" creationId="{1591122D-F09A-4C61-81EC-AD99F4241449}"/>
          </ac:spMkLst>
        </pc:spChg>
        <pc:spChg chg="add mod">
          <ac:chgData name="Ashley S Wilkie" userId="ddf0651c-4c12-4bc2-8a01-95a02c3997d8" providerId="ADAL" clId="{CA377AD8-753A-4CA8-AB37-766ABB3EAF86}" dt="2021-12-08T16:03:25.100" v="3734" actId="20577"/>
          <ac:spMkLst>
            <pc:docMk/>
            <pc:sldMk cId="3829452995" sldId="325"/>
            <ac:spMk id="6" creationId="{B8BAA98B-063A-4B47-A78E-BC1D713B10C1}"/>
          </ac:spMkLst>
        </pc:spChg>
        <pc:spChg chg="add mod">
          <ac:chgData name="Ashley S Wilkie" userId="ddf0651c-4c12-4bc2-8a01-95a02c3997d8" providerId="ADAL" clId="{CA377AD8-753A-4CA8-AB37-766ABB3EAF86}" dt="2021-12-08T16:03:11.289" v="3700"/>
          <ac:spMkLst>
            <pc:docMk/>
            <pc:sldMk cId="3829452995" sldId="325"/>
            <ac:spMk id="7" creationId="{C72758F4-24DC-4814-8316-84DC98F0F28B}"/>
          </ac:spMkLst>
        </pc:spChg>
        <pc:spChg chg="add del mod">
          <ac:chgData name="Ashley S Wilkie" userId="ddf0651c-4c12-4bc2-8a01-95a02c3997d8" providerId="ADAL" clId="{CA377AD8-753A-4CA8-AB37-766ABB3EAF86}" dt="2021-12-14T20:55:52.212" v="6772" actId="478"/>
          <ac:spMkLst>
            <pc:docMk/>
            <pc:sldMk cId="3829452995" sldId="325"/>
            <ac:spMk id="9" creationId="{D03E2B34-6271-4360-A610-27AE6B55B248}"/>
          </ac:spMkLst>
        </pc:spChg>
        <pc:graphicFrameChg chg="add del mod">
          <ac:chgData name="Ashley S Wilkie" userId="ddf0651c-4c12-4bc2-8a01-95a02c3997d8" providerId="ADAL" clId="{CA377AD8-753A-4CA8-AB37-766ABB3EAF86}" dt="2021-12-14T21:06:34.814" v="6780" actId="478"/>
          <ac:graphicFrameMkLst>
            <pc:docMk/>
            <pc:sldMk cId="3829452995" sldId="325"/>
            <ac:graphicFrameMk id="10" creationId="{00000000-0008-0000-0100-000002000000}"/>
          </ac:graphicFrameMkLst>
        </pc:graphicFrameChg>
        <pc:graphicFrameChg chg="add del mod">
          <ac:chgData name="Ashley S Wilkie" userId="ddf0651c-4c12-4bc2-8a01-95a02c3997d8" providerId="ADAL" clId="{CA377AD8-753A-4CA8-AB37-766ABB3EAF86}" dt="2021-12-14T21:06:36.912" v="6781" actId="478"/>
          <ac:graphicFrameMkLst>
            <pc:docMk/>
            <pc:sldMk cId="3829452995" sldId="325"/>
            <ac:graphicFrameMk id="11" creationId="{00000000-0008-0000-0100-000003000000}"/>
          </ac:graphicFrameMkLst>
        </pc:graphicFrameChg>
        <pc:graphicFrameChg chg="add mod">
          <ac:chgData name="Ashley S Wilkie" userId="ddf0651c-4c12-4bc2-8a01-95a02c3997d8" providerId="ADAL" clId="{CA377AD8-753A-4CA8-AB37-766ABB3EAF86}" dt="2021-12-15T18:34:51.425" v="6822" actId="208"/>
          <ac:graphicFrameMkLst>
            <pc:docMk/>
            <pc:sldMk cId="3829452995" sldId="325"/>
            <ac:graphicFrameMk id="12" creationId="{00000000-0008-0000-0100-000002000000}"/>
          </ac:graphicFrameMkLst>
        </pc:graphicFrameChg>
        <pc:graphicFrameChg chg="add del mod">
          <ac:chgData name="Ashley S Wilkie" userId="ddf0651c-4c12-4bc2-8a01-95a02c3997d8" providerId="ADAL" clId="{CA377AD8-753A-4CA8-AB37-766ABB3EAF86}" dt="2021-12-14T21:08:26.180" v="6792" actId="478"/>
          <ac:graphicFrameMkLst>
            <pc:docMk/>
            <pc:sldMk cId="3829452995" sldId="325"/>
            <ac:graphicFrameMk id="13" creationId="{00000000-0008-0000-0100-000003000000}"/>
          </ac:graphicFrameMkLst>
        </pc:graphicFrameChg>
        <pc:graphicFrameChg chg="add mod">
          <ac:chgData name="Ashley S Wilkie" userId="ddf0651c-4c12-4bc2-8a01-95a02c3997d8" providerId="ADAL" clId="{CA377AD8-753A-4CA8-AB37-766ABB3EAF86}" dt="2021-12-15T18:34:44.901" v="6820" actId="208"/>
          <ac:graphicFrameMkLst>
            <pc:docMk/>
            <pc:sldMk cId="3829452995" sldId="325"/>
            <ac:graphicFrameMk id="14" creationId="{00000000-0008-0000-0100-000003000000}"/>
          </ac:graphicFrameMkLst>
        </pc:graphicFrameChg>
        <pc:picChg chg="add mod">
          <ac:chgData name="Ashley S Wilkie" userId="ddf0651c-4c12-4bc2-8a01-95a02c3997d8" providerId="ADAL" clId="{CA377AD8-753A-4CA8-AB37-766ABB3EAF86}" dt="2021-12-08T16:03:11.289" v="3700"/>
          <ac:picMkLst>
            <pc:docMk/>
            <pc:sldMk cId="3829452995" sldId="325"/>
            <ac:picMk id="8" creationId="{D30B628C-4BF6-453B-85FE-4BCC3A1B776C}"/>
          </ac:picMkLst>
        </pc:picChg>
      </pc:sldChg>
      <pc:sldChg chg="addSp delSp modSp new mod setBg modNotesTx">
        <pc:chgData name="Ashley S Wilkie" userId="ddf0651c-4c12-4bc2-8a01-95a02c3997d8" providerId="ADAL" clId="{CA377AD8-753A-4CA8-AB37-766ABB3EAF86}" dt="2021-12-14T14:11:19.090" v="6764" actId="6549"/>
        <pc:sldMkLst>
          <pc:docMk/>
          <pc:sldMk cId="2080707657" sldId="326"/>
        </pc:sldMkLst>
        <pc:spChg chg="del">
          <ac:chgData name="Ashley S Wilkie" userId="ddf0651c-4c12-4bc2-8a01-95a02c3997d8" providerId="ADAL" clId="{CA377AD8-753A-4CA8-AB37-766ABB3EAF86}" dt="2021-12-08T18:02:54.076" v="3936" actId="478"/>
          <ac:spMkLst>
            <pc:docMk/>
            <pc:sldMk cId="2080707657" sldId="326"/>
            <ac:spMk id="2" creationId="{C0297932-C9D6-4939-86E2-08020E0E87AB}"/>
          </ac:spMkLst>
        </pc:spChg>
        <pc:spChg chg="del">
          <ac:chgData name="Ashley S Wilkie" userId="ddf0651c-4c12-4bc2-8a01-95a02c3997d8" providerId="ADAL" clId="{CA377AD8-753A-4CA8-AB37-766ABB3EAF86}" dt="2021-12-08T17:58:17.946" v="3935" actId="478"/>
          <ac:spMkLst>
            <pc:docMk/>
            <pc:sldMk cId="2080707657" sldId="326"/>
            <ac:spMk id="3" creationId="{EBB5BB22-ACB6-4869-A07C-7480A16D0F92}"/>
          </ac:spMkLst>
        </pc:spChg>
        <pc:spChg chg="mod">
          <ac:chgData name="Ashley S Wilkie" userId="ddf0651c-4c12-4bc2-8a01-95a02c3997d8" providerId="ADAL" clId="{CA377AD8-753A-4CA8-AB37-766ABB3EAF86}" dt="2021-12-08T18:02:58.189" v="3937"/>
          <ac:spMkLst>
            <pc:docMk/>
            <pc:sldMk cId="2080707657" sldId="326"/>
            <ac:spMk id="4" creationId="{D2A4B0D5-813D-4395-8598-4A630AC46139}"/>
          </ac:spMkLst>
        </pc:spChg>
        <pc:spChg chg="add mod">
          <ac:chgData name="Ashley S Wilkie" userId="ddf0651c-4c12-4bc2-8a01-95a02c3997d8" providerId="ADAL" clId="{CA377AD8-753A-4CA8-AB37-766ABB3EAF86}" dt="2021-12-08T18:03:53.717" v="3938"/>
          <ac:spMkLst>
            <pc:docMk/>
            <pc:sldMk cId="2080707657" sldId="326"/>
            <ac:spMk id="5" creationId="{C8C14111-E61B-4187-9EBF-FEAF509367CE}"/>
          </ac:spMkLst>
        </pc:spChg>
        <pc:spChg chg="add mod">
          <ac:chgData name="Ashley S Wilkie" userId="ddf0651c-4c12-4bc2-8a01-95a02c3997d8" providerId="ADAL" clId="{CA377AD8-753A-4CA8-AB37-766ABB3EAF86}" dt="2021-12-08T18:03:53.717" v="3938"/>
          <ac:spMkLst>
            <pc:docMk/>
            <pc:sldMk cId="2080707657" sldId="326"/>
            <ac:spMk id="6" creationId="{B70538E7-D898-4146-A8A2-99E11CDCF243}"/>
          </ac:spMkLst>
        </pc:spChg>
        <pc:spChg chg="add mod">
          <ac:chgData name="Ashley S Wilkie" userId="ddf0651c-4c12-4bc2-8a01-95a02c3997d8" providerId="ADAL" clId="{CA377AD8-753A-4CA8-AB37-766ABB3EAF86}" dt="2021-12-08T18:03:53.717" v="3938"/>
          <ac:spMkLst>
            <pc:docMk/>
            <pc:sldMk cId="2080707657" sldId="326"/>
            <ac:spMk id="7" creationId="{DDE8095C-B8AE-4BCC-BC29-345D112F2D69}"/>
          </ac:spMkLst>
        </pc:spChg>
        <pc:spChg chg="add mod">
          <ac:chgData name="Ashley S Wilkie" userId="ddf0651c-4c12-4bc2-8a01-95a02c3997d8" providerId="ADAL" clId="{CA377AD8-753A-4CA8-AB37-766ABB3EAF86}" dt="2021-12-08T18:18:01.985" v="3955" actId="20577"/>
          <ac:spMkLst>
            <pc:docMk/>
            <pc:sldMk cId="2080707657" sldId="326"/>
            <ac:spMk id="9" creationId="{2A55852E-3B5C-4409-A04D-20D7121FFD2A}"/>
          </ac:spMkLst>
        </pc:spChg>
        <pc:graphicFrameChg chg="add mod modGraphic">
          <ac:chgData name="Ashley S Wilkie" userId="ddf0651c-4c12-4bc2-8a01-95a02c3997d8" providerId="ADAL" clId="{CA377AD8-753A-4CA8-AB37-766ABB3EAF86}" dt="2021-12-14T13:57:01.901" v="6763"/>
          <ac:graphicFrameMkLst>
            <pc:docMk/>
            <pc:sldMk cId="2080707657" sldId="326"/>
            <ac:graphicFrameMk id="10" creationId="{A7A512C6-7E97-4247-B3D3-B28429A0FBEF}"/>
          </ac:graphicFrameMkLst>
        </pc:graphicFrameChg>
        <pc:picChg chg="add mod">
          <ac:chgData name="Ashley S Wilkie" userId="ddf0651c-4c12-4bc2-8a01-95a02c3997d8" providerId="ADAL" clId="{CA377AD8-753A-4CA8-AB37-766ABB3EAF86}" dt="2021-12-08T18:03:53.717" v="3938"/>
          <ac:picMkLst>
            <pc:docMk/>
            <pc:sldMk cId="2080707657" sldId="326"/>
            <ac:picMk id="8" creationId="{82CCD7A9-91B1-4486-A78A-0257B108E902}"/>
          </ac:picMkLst>
        </pc:picChg>
      </pc:sldChg>
      <pc:sldChg chg="addSp delSp modSp new mod setBg">
        <pc:chgData name="Ashley S Wilkie" userId="ddf0651c-4c12-4bc2-8a01-95a02c3997d8" providerId="ADAL" clId="{CA377AD8-753A-4CA8-AB37-766ABB3EAF86}" dt="2022-01-04T19:01:22.024" v="7692" actId="20577"/>
        <pc:sldMkLst>
          <pc:docMk/>
          <pc:sldMk cId="2531426763" sldId="327"/>
        </pc:sldMkLst>
        <pc:spChg chg="del mod">
          <ac:chgData name="Ashley S Wilkie" userId="ddf0651c-4c12-4bc2-8a01-95a02c3997d8" providerId="ADAL" clId="{CA377AD8-753A-4CA8-AB37-766ABB3EAF86}" dt="2021-12-09T14:19:50.463" v="4874" actId="478"/>
          <ac:spMkLst>
            <pc:docMk/>
            <pc:sldMk cId="2531426763" sldId="327"/>
            <ac:spMk id="2" creationId="{1BFA9B95-D904-442C-934B-EEDA11B1A383}"/>
          </ac:spMkLst>
        </pc:spChg>
        <pc:spChg chg="del mod">
          <ac:chgData name="Ashley S Wilkie" userId="ddf0651c-4c12-4bc2-8a01-95a02c3997d8" providerId="ADAL" clId="{CA377AD8-753A-4CA8-AB37-766ABB3EAF86}" dt="2021-12-09T14:19:49.059" v="4873" actId="478"/>
          <ac:spMkLst>
            <pc:docMk/>
            <pc:sldMk cId="2531426763" sldId="327"/>
            <ac:spMk id="3" creationId="{6BEC4300-E10D-485F-8C71-5BBACC2E238B}"/>
          </ac:spMkLst>
        </pc:spChg>
        <pc:spChg chg="mod">
          <ac:chgData name="Ashley S Wilkie" userId="ddf0651c-4c12-4bc2-8a01-95a02c3997d8" providerId="ADAL" clId="{CA377AD8-753A-4CA8-AB37-766ABB3EAF86}" dt="2021-12-09T14:19:45.126" v="4872"/>
          <ac:spMkLst>
            <pc:docMk/>
            <pc:sldMk cId="2531426763" sldId="327"/>
            <ac:spMk id="4" creationId="{7D46E49E-5563-4283-B05A-E3F595B95C66}"/>
          </ac:spMkLst>
        </pc:spChg>
        <pc:spChg chg="add mod">
          <ac:chgData name="Ashley S Wilkie" userId="ddf0651c-4c12-4bc2-8a01-95a02c3997d8" providerId="ADAL" clId="{CA377AD8-753A-4CA8-AB37-766ABB3EAF86}" dt="2021-12-09T14:19:56.943" v="4875"/>
          <ac:spMkLst>
            <pc:docMk/>
            <pc:sldMk cId="2531426763" sldId="327"/>
            <ac:spMk id="5" creationId="{4903F885-CD84-4222-B218-EC2582D3AC59}"/>
          </ac:spMkLst>
        </pc:spChg>
        <pc:spChg chg="add mod">
          <ac:chgData name="Ashley S Wilkie" userId="ddf0651c-4c12-4bc2-8a01-95a02c3997d8" providerId="ADAL" clId="{CA377AD8-753A-4CA8-AB37-766ABB3EAF86}" dt="2021-12-09T14:20:04.101" v="4886" actId="20577"/>
          <ac:spMkLst>
            <pc:docMk/>
            <pc:sldMk cId="2531426763" sldId="327"/>
            <ac:spMk id="6" creationId="{11B969DF-E7BE-40CF-8F79-82FA60801A5E}"/>
          </ac:spMkLst>
        </pc:spChg>
        <pc:spChg chg="add mod">
          <ac:chgData name="Ashley S Wilkie" userId="ddf0651c-4c12-4bc2-8a01-95a02c3997d8" providerId="ADAL" clId="{CA377AD8-753A-4CA8-AB37-766ABB3EAF86}" dt="2021-12-09T14:19:56.943" v="4875"/>
          <ac:spMkLst>
            <pc:docMk/>
            <pc:sldMk cId="2531426763" sldId="327"/>
            <ac:spMk id="7" creationId="{5A8583C5-D8D8-4C77-BFC6-A9BAB1DCDA1A}"/>
          </ac:spMkLst>
        </pc:spChg>
        <pc:graphicFrameChg chg="add mod modGraphic">
          <ac:chgData name="Ashley S Wilkie" userId="ddf0651c-4c12-4bc2-8a01-95a02c3997d8" providerId="ADAL" clId="{CA377AD8-753A-4CA8-AB37-766ABB3EAF86}" dt="2022-01-04T19:01:22.024" v="7692" actId="20577"/>
          <ac:graphicFrameMkLst>
            <pc:docMk/>
            <pc:sldMk cId="2531426763" sldId="327"/>
            <ac:graphicFrameMk id="9" creationId="{316637FE-B7CC-406E-869E-8B05150CAD2B}"/>
          </ac:graphicFrameMkLst>
        </pc:graphicFrameChg>
        <pc:picChg chg="add mod">
          <ac:chgData name="Ashley S Wilkie" userId="ddf0651c-4c12-4bc2-8a01-95a02c3997d8" providerId="ADAL" clId="{CA377AD8-753A-4CA8-AB37-766ABB3EAF86}" dt="2021-12-09T14:19:56.943" v="4875"/>
          <ac:picMkLst>
            <pc:docMk/>
            <pc:sldMk cId="2531426763" sldId="327"/>
            <ac:picMk id="8" creationId="{9C0CCBF4-CDD7-4D80-8ED8-7029EBC5BDF9}"/>
          </ac:picMkLst>
        </pc:picChg>
      </pc:sldChg>
      <pc:sldChg chg="addSp delSp modSp new mod setBg">
        <pc:chgData name="Ashley S Wilkie" userId="ddf0651c-4c12-4bc2-8a01-95a02c3997d8" providerId="ADAL" clId="{CA377AD8-753A-4CA8-AB37-766ABB3EAF86}" dt="2021-12-15T16:03:22.917" v="6803"/>
        <pc:sldMkLst>
          <pc:docMk/>
          <pc:sldMk cId="1516981219" sldId="328"/>
        </pc:sldMkLst>
        <pc:spChg chg="mod">
          <ac:chgData name="Ashley S Wilkie" userId="ddf0651c-4c12-4bc2-8a01-95a02c3997d8" providerId="ADAL" clId="{CA377AD8-753A-4CA8-AB37-766ABB3EAF86}" dt="2021-12-09T14:21:49.370" v="4893"/>
          <ac:spMkLst>
            <pc:docMk/>
            <pc:sldMk cId="1516981219" sldId="328"/>
            <ac:spMk id="2" creationId="{EDCA3885-9B7B-4238-B049-27E38DE18252}"/>
          </ac:spMkLst>
        </pc:spChg>
        <pc:spChg chg="add mod">
          <ac:chgData name="Ashley S Wilkie" userId="ddf0651c-4c12-4bc2-8a01-95a02c3997d8" providerId="ADAL" clId="{CA377AD8-753A-4CA8-AB37-766ABB3EAF86}" dt="2021-12-09T14:21:57.862" v="4894"/>
          <ac:spMkLst>
            <pc:docMk/>
            <pc:sldMk cId="1516981219" sldId="328"/>
            <ac:spMk id="3" creationId="{3C4EA3EA-4D78-4CC2-BCBA-46A4666D5367}"/>
          </ac:spMkLst>
        </pc:spChg>
        <pc:spChg chg="add del mod">
          <ac:chgData name="Ashley S Wilkie" userId="ddf0651c-4c12-4bc2-8a01-95a02c3997d8" providerId="ADAL" clId="{CA377AD8-753A-4CA8-AB37-766ABB3EAF86}" dt="2021-12-15T16:03:22.917" v="6803"/>
          <ac:spMkLst>
            <pc:docMk/>
            <pc:sldMk cId="1516981219" sldId="328"/>
            <ac:spMk id="4" creationId="{3F13CE89-2D3F-4BF5-B722-FD2EDE805120}"/>
          </ac:spMkLst>
        </pc:spChg>
        <pc:spChg chg="add mod">
          <ac:chgData name="Ashley S Wilkie" userId="ddf0651c-4c12-4bc2-8a01-95a02c3997d8" providerId="ADAL" clId="{CA377AD8-753A-4CA8-AB37-766ABB3EAF86}" dt="2021-12-09T14:21:57.862" v="4894"/>
          <ac:spMkLst>
            <pc:docMk/>
            <pc:sldMk cId="1516981219" sldId="328"/>
            <ac:spMk id="5" creationId="{2AE922D7-6379-4D55-9794-2A23EFE2B668}"/>
          </ac:spMkLst>
        </pc:spChg>
        <pc:picChg chg="add mod">
          <ac:chgData name="Ashley S Wilkie" userId="ddf0651c-4c12-4bc2-8a01-95a02c3997d8" providerId="ADAL" clId="{CA377AD8-753A-4CA8-AB37-766ABB3EAF86}" dt="2021-12-09T14:21:57.862" v="4894"/>
          <ac:picMkLst>
            <pc:docMk/>
            <pc:sldMk cId="1516981219" sldId="328"/>
            <ac:picMk id="6" creationId="{1EADA5D2-9482-4EFF-929F-84CC043508B0}"/>
          </ac:picMkLst>
        </pc:picChg>
        <pc:picChg chg="add mod">
          <ac:chgData name="Ashley S Wilkie" userId="ddf0651c-4c12-4bc2-8a01-95a02c3997d8" providerId="ADAL" clId="{CA377AD8-753A-4CA8-AB37-766ABB3EAF86}" dt="2021-12-09T14:22:14.517" v="4898" actId="1076"/>
          <ac:picMkLst>
            <pc:docMk/>
            <pc:sldMk cId="1516981219" sldId="328"/>
            <ac:picMk id="7" creationId="{E8737D7A-63F0-4F85-A848-5BA92AFE9868}"/>
          </ac:picMkLst>
        </pc:picChg>
      </pc:sldChg>
      <pc:sldChg chg="addSp delSp modSp new mod setBg">
        <pc:chgData name="Ashley S Wilkie" userId="ddf0651c-4c12-4bc2-8a01-95a02c3997d8" providerId="ADAL" clId="{CA377AD8-753A-4CA8-AB37-766ABB3EAF86}" dt="2021-12-13T16:08:11.988" v="5963" actId="27918"/>
        <pc:sldMkLst>
          <pc:docMk/>
          <pc:sldMk cId="441340742" sldId="329"/>
        </pc:sldMkLst>
        <pc:spChg chg="del">
          <ac:chgData name="Ashley S Wilkie" userId="ddf0651c-4c12-4bc2-8a01-95a02c3997d8" providerId="ADAL" clId="{CA377AD8-753A-4CA8-AB37-766ABB3EAF86}" dt="2021-12-13T16:06:27.345" v="5937" actId="478"/>
          <ac:spMkLst>
            <pc:docMk/>
            <pc:sldMk cId="441340742" sldId="329"/>
            <ac:spMk id="2" creationId="{02C70E43-7DE7-4FE5-B8DA-E862DB6AA972}"/>
          </ac:spMkLst>
        </pc:spChg>
        <pc:spChg chg="del">
          <ac:chgData name="Ashley S Wilkie" userId="ddf0651c-4c12-4bc2-8a01-95a02c3997d8" providerId="ADAL" clId="{CA377AD8-753A-4CA8-AB37-766ABB3EAF86}" dt="2021-12-13T16:06:26.024" v="5936" actId="478"/>
          <ac:spMkLst>
            <pc:docMk/>
            <pc:sldMk cId="441340742" sldId="329"/>
            <ac:spMk id="3" creationId="{5295C730-952A-421F-8B32-FA8CAA69150F}"/>
          </ac:spMkLst>
        </pc:spChg>
        <pc:spChg chg="mod">
          <ac:chgData name="Ashley S Wilkie" userId="ddf0651c-4c12-4bc2-8a01-95a02c3997d8" providerId="ADAL" clId="{CA377AD8-753A-4CA8-AB37-766ABB3EAF86}" dt="2021-12-13T16:06:30.304" v="5938"/>
          <ac:spMkLst>
            <pc:docMk/>
            <pc:sldMk cId="441340742" sldId="329"/>
            <ac:spMk id="4" creationId="{6BB004DB-24F4-47D6-B9A3-BAA1AF2591DC}"/>
          </ac:spMkLst>
        </pc:spChg>
        <pc:spChg chg="add mod">
          <ac:chgData name="Ashley S Wilkie" userId="ddf0651c-4c12-4bc2-8a01-95a02c3997d8" providerId="ADAL" clId="{CA377AD8-753A-4CA8-AB37-766ABB3EAF86}" dt="2021-12-13T16:06:38.385" v="5939"/>
          <ac:spMkLst>
            <pc:docMk/>
            <pc:sldMk cId="441340742" sldId="329"/>
            <ac:spMk id="5" creationId="{A803ABCD-1B05-41F8-A46F-15FC518D0437}"/>
          </ac:spMkLst>
        </pc:spChg>
        <pc:spChg chg="add mod">
          <ac:chgData name="Ashley S Wilkie" userId="ddf0651c-4c12-4bc2-8a01-95a02c3997d8" providerId="ADAL" clId="{CA377AD8-753A-4CA8-AB37-766ABB3EAF86}" dt="2021-12-13T16:06:45.579" v="5955" actId="20577"/>
          <ac:spMkLst>
            <pc:docMk/>
            <pc:sldMk cId="441340742" sldId="329"/>
            <ac:spMk id="6" creationId="{DCDADAC5-0D13-4CDC-AD83-A6B44D8BB14C}"/>
          </ac:spMkLst>
        </pc:spChg>
        <pc:spChg chg="add mod">
          <ac:chgData name="Ashley S Wilkie" userId="ddf0651c-4c12-4bc2-8a01-95a02c3997d8" providerId="ADAL" clId="{CA377AD8-753A-4CA8-AB37-766ABB3EAF86}" dt="2021-12-13T16:06:38.385" v="5939"/>
          <ac:spMkLst>
            <pc:docMk/>
            <pc:sldMk cId="441340742" sldId="329"/>
            <ac:spMk id="7" creationId="{4765186F-10CC-4AEE-94FE-011008BA4E89}"/>
          </ac:spMkLst>
        </pc:spChg>
        <pc:graphicFrameChg chg="add mod">
          <ac:chgData name="Ashley S Wilkie" userId="ddf0651c-4c12-4bc2-8a01-95a02c3997d8" providerId="ADAL" clId="{CA377AD8-753A-4CA8-AB37-766ABB3EAF86}" dt="2021-12-13T16:07:53.043" v="5958" actId="20577"/>
          <ac:graphicFrameMkLst>
            <pc:docMk/>
            <pc:sldMk cId="441340742" sldId="329"/>
            <ac:graphicFrameMk id="9" creationId="{2561D789-D8E4-4742-A704-FD86E51CEB22}"/>
          </ac:graphicFrameMkLst>
        </pc:graphicFrameChg>
        <pc:picChg chg="add mod">
          <ac:chgData name="Ashley S Wilkie" userId="ddf0651c-4c12-4bc2-8a01-95a02c3997d8" providerId="ADAL" clId="{CA377AD8-753A-4CA8-AB37-766ABB3EAF86}" dt="2021-12-13T16:06:38.385" v="5939"/>
          <ac:picMkLst>
            <pc:docMk/>
            <pc:sldMk cId="441340742" sldId="329"/>
            <ac:picMk id="8" creationId="{6F4F5912-3E6B-4606-B85C-1F2603F08E26}"/>
          </ac:picMkLst>
        </pc:picChg>
      </pc:sldChg>
      <pc:sldChg chg="new del">
        <pc:chgData name="Ashley S Wilkie" userId="ddf0651c-4c12-4bc2-8a01-95a02c3997d8" providerId="ADAL" clId="{CA377AD8-753A-4CA8-AB37-766ABB3EAF86}" dt="2021-12-13T15:03:36.994" v="5670" actId="680"/>
        <pc:sldMkLst>
          <pc:docMk/>
          <pc:sldMk cId="2884644223" sldId="329"/>
        </pc:sldMkLst>
      </pc:sldChg>
      <pc:sldChg chg="addSp delSp modSp new mod setBg">
        <pc:chgData name="Ashley S Wilkie" userId="ddf0651c-4c12-4bc2-8a01-95a02c3997d8" providerId="ADAL" clId="{CA377AD8-753A-4CA8-AB37-766ABB3EAF86}" dt="2021-12-22T16:01:46.644" v="7385" actId="113"/>
        <pc:sldMkLst>
          <pc:docMk/>
          <pc:sldMk cId="1015792730" sldId="330"/>
        </pc:sldMkLst>
        <pc:spChg chg="mod">
          <ac:chgData name="Ashley S Wilkie" userId="ddf0651c-4c12-4bc2-8a01-95a02c3997d8" providerId="ADAL" clId="{CA377AD8-753A-4CA8-AB37-766ABB3EAF86}" dt="2021-12-13T16:15:48.652" v="6013"/>
          <ac:spMkLst>
            <pc:docMk/>
            <pc:sldMk cId="1015792730" sldId="330"/>
            <ac:spMk id="2" creationId="{AE701D87-FCA1-4E59-A622-BBA0FA0CCCC4}"/>
          </ac:spMkLst>
        </pc:spChg>
        <pc:spChg chg="add mod">
          <ac:chgData name="Ashley S Wilkie" userId="ddf0651c-4c12-4bc2-8a01-95a02c3997d8" providerId="ADAL" clId="{CA377AD8-753A-4CA8-AB37-766ABB3EAF86}" dt="2021-12-13T16:15:56.023" v="6014"/>
          <ac:spMkLst>
            <pc:docMk/>
            <pc:sldMk cId="1015792730" sldId="330"/>
            <ac:spMk id="3" creationId="{92307823-A36D-46B2-A71D-C602D529810F}"/>
          </ac:spMkLst>
        </pc:spChg>
        <pc:spChg chg="add mod">
          <ac:chgData name="Ashley S Wilkie" userId="ddf0651c-4c12-4bc2-8a01-95a02c3997d8" providerId="ADAL" clId="{CA377AD8-753A-4CA8-AB37-766ABB3EAF86}" dt="2021-12-13T16:15:56.023" v="6014"/>
          <ac:spMkLst>
            <pc:docMk/>
            <pc:sldMk cId="1015792730" sldId="330"/>
            <ac:spMk id="4" creationId="{A3374219-3567-46D1-BF34-8B6609990835}"/>
          </ac:spMkLst>
        </pc:spChg>
        <pc:spChg chg="add mod">
          <ac:chgData name="Ashley S Wilkie" userId="ddf0651c-4c12-4bc2-8a01-95a02c3997d8" providerId="ADAL" clId="{CA377AD8-753A-4CA8-AB37-766ABB3EAF86}" dt="2021-12-13T16:15:56.023" v="6014"/>
          <ac:spMkLst>
            <pc:docMk/>
            <pc:sldMk cId="1015792730" sldId="330"/>
            <ac:spMk id="5" creationId="{DD7E0E2A-60EF-4EEC-9442-E663C33D6A8E}"/>
          </ac:spMkLst>
        </pc:spChg>
        <pc:spChg chg="add del mod">
          <ac:chgData name="Ashley S Wilkie" userId="ddf0651c-4c12-4bc2-8a01-95a02c3997d8" providerId="ADAL" clId="{CA377AD8-753A-4CA8-AB37-766ABB3EAF86}" dt="2021-12-13T16:16:13.370" v="6016"/>
          <ac:spMkLst>
            <pc:docMk/>
            <pc:sldMk cId="1015792730" sldId="330"/>
            <ac:spMk id="8" creationId="{6D386413-D24F-4181-8CF5-F6618FCF114D}"/>
          </ac:spMkLst>
        </pc:spChg>
        <pc:spChg chg="add mod">
          <ac:chgData name="Ashley S Wilkie" userId="ddf0651c-4c12-4bc2-8a01-95a02c3997d8" providerId="ADAL" clId="{CA377AD8-753A-4CA8-AB37-766ABB3EAF86}" dt="2021-12-13T16:18:54.992" v="6227" actId="20577"/>
          <ac:spMkLst>
            <pc:docMk/>
            <pc:sldMk cId="1015792730" sldId="330"/>
            <ac:spMk id="10" creationId="{318D2F44-B4A2-4A19-9036-D473B3ED8757}"/>
          </ac:spMkLst>
        </pc:spChg>
        <pc:spChg chg="add del mod">
          <ac:chgData name="Ashley S Wilkie" userId="ddf0651c-4c12-4bc2-8a01-95a02c3997d8" providerId="ADAL" clId="{CA377AD8-753A-4CA8-AB37-766ABB3EAF86}" dt="2021-12-13T16:17:32.919" v="6044"/>
          <ac:spMkLst>
            <pc:docMk/>
            <pc:sldMk cId="1015792730" sldId="330"/>
            <ac:spMk id="12" creationId="{202BCD1C-40F0-407B-83FD-65690065ED13}"/>
          </ac:spMkLst>
        </pc:spChg>
        <pc:graphicFrameChg chg="add del mod">
          <ac:chgData name="Ashley S Wilkie" userId="ddf0651c-4c12-4bc2-8a01-95a02c3997d8" providerId="ADAL" clId="{CA377AD8-753A-4CA8-AB37-766ABB3EAF86}" dt="2021-12-13T16:16:13.370" v="6016"/>
          <ac:graphicFrameMkLst>
            <pc:docMk/>
            <pc:sldMk cId="1015792730" sldId="330"/>
            <ac:graphicFrameMk id="7" creationId="{27756336-3B6C-493C-A585-48B8DE3102D5}"/>
          </ac:graphicFrameMkLst>
        </pc:graphicFrameChg>
        <pc:graphicFrameChg chg="add del mod">
          <ac:chgData name="Ashley S Wilkie" userId="ddf0651c-4c12-4bc2-8a01-95a02c3997d8" providerId="ADAL" clId="{CA377AD8-753A-4CA8-AB37-766ABB3EAF86}" dt="2021-12-13T16:17:32.919" v="6044"/>
          <ac:graphicFrameMkLst>
            <pc:docMk/>
            <pc:sldMk cId="1015792730" sldId="330"/>
            <ac:graphicFrameMk id="11" creationId="{F4AC9736-2604-4E81-BA88-343AEC87CCB2}"/>
          </ac:graphicFrameMkLst>
        </pc:graphicFrameChg>
        <pc:graphicFrameChg chg="add mod modGraphic">
          <ac:chgData name="Ashley S Wilkie" userId="ddf0651c-4c12-4bc2-8a01-95a02c3997d8" providerId="ADAL" clId="{CA377AD8-753A-4CA8-AB37-766ABB3EAF86}" dt="2021-12-22T16:01:46.644" v="7385" actId="113"/>
          <ac:graphicFrameMkLst>
            <pc:docMk/>
            <pc:sldMk cId="1015792730" sldId="330"/>
            <ac:graphicFrameMk id="13" creationId="{030B3552-DB96-41CF-B078-F88C28494B6F}"/>
          </ac:graphicFrameMkLst>
        </pc:graphicFrameChg>
        <pc:picChg chg="add mod">
          <ac:chgData name="Ashley S Wilkie" userId="ddf0651c-4c12-4bc2-8a01-95a02c3997d8" providerId="ADAL" clId="{CA377AD8-753A-4CA8-AB37-766ABB3EAF86}" dt="2021-12-13T16:15:56.023" v="6014"/>
          <ac:picMkLst>
            <pc:docMk/>
            <pc:sldMk cId="1015792730" sldId="330"/>
            <ac:picMk id="6" creationId="{8797ADB9-8778-415F-B109-9A309EB8F87B}"/>
          </ac:picMkLst>
        </pc:picChg>
        <pc:picChg chg="add del mod">
          <ac:chgData name="Ashley S Wilkie" userId="ddf0651c-4c12-4bc2-8a01-95a02c3997d8" providerId="ADAL" clId="{CA377AD8-753A-4CA8-AB37-766ABB3EAF86}" dt="2021-12-13T16:16:36.819" v="6019" actId="478"/>
          <ac:picMkLst>
            <pc:docMk/>
            <pc:sldMk cId="1015792730" sldId="330"/>
            <ac:picMk id="9" creationId="{AF1529EA-2E44-4FDF-A01F-06C00E2DB070}"/>
          </ac:picMkLst>
        </pc:picChg>
      </pc:sldChg>
      <pc:sldChg chg="addSp modSp new mod setBg">
        <pc:chgData name="Ashley S Wilkie" userId="ddf0651c-4c12-4bc2-8a01-95a02c3997d8" providerId="ADAL" clId="{CA377AD8-753A-4CA8-AB37-766ABB3EAF86}" dt="2022-01-04T18:50:35.739" v="7642" actId="14100"/>
        <pc:sldMkLst>
          <pc:docMk/>
          <pc:sldMk cId="1156060322" sldId="331"/>
        </pc:sldMkLst>
        <pc:spChg chg="add mod">
          <ac:chgData name="Ashley S Wilkie" userId="ddf0651c-4c12-4bc2-8a01-95a02c3997d8" providerId="ADAL" clId="{CA377AD8-753A-4CA8-AB37-766ABB3EAF86}" dt="2022-01-04T18:50:35.739" v="7642" actId="14100"/>
          <ac:spMkLst>
            <pc:docMk/>
            <pc:sldMk cId="1156060322" sldId="331"/>
            <ac:spMk id="3" creationId="{F70CBE74-5FB6-4263-BD92-5FDC3A3F26CE}"/>
          </ac:spMkLst>
        </pc:spChg>
        <pc:picChg chg="add mod">
          <ac:chgData name="Ashley S Wilkie" userId="ddf0651c-4c12-4bc2-8a01-95a02c3997d8" providerId="ADAL" clId="{CA377AD8-753A-4CA8-AB37-766ABB3EAF86}" dt="2022-01-04T18:45:59.514" v="7640" actId="14100"/>
          <ac:picMkLst>
            <pc:docMk/>
            <pc:sldMk cId="1156060322" sldId="331"/>
            <ac:picMk id="4" creationId="{7F246FF2-2020-49E8-B8A1-175F8BBC7174}"/>
          </ac:picMkLst>
        </pc:picChg>
        <pc:cxnChg chg="add mod">
          <ac:chgData name="Ashley S Wilkie" userId="ddf0651c-4c12-4bc2-8a01-95a02c3997d8" providerId="ADAL" clId="{CA377AD8-753A-4CA8-AB37-766ABB3EAF86}" dt="2022-01-04T18:48:43.974" v="7641" actId="14100"/>
          <ac:cxnSpMkLst>
            <pc:docMk/>
            <pc:sldMk cId="1156060322" sldId="331"/>
            <ac:cxnSpMk id="5" creationId="{B4E21EC0-CAA8-4A41-AD73-12A385BFD5EE}"/>
          </ac:cxnSpMkLst>
        </pc:cxnChg>
      </pc:sldChg>
      <pc:sldMasterChg chg="modSp modSldLayout">
        <pc:chgData name="Ashley S Wilkie" userId="ddf0651c-4c12-4bc2-8a01-95a02c3997d8" providerId="ADAL" clId="{CA377AD8-753A-4CA8-AB37-766ABB3EAF86}" dt="2021-11-30T18:48:22.086" v="56"/>
        <pc:sldMasterMkLst>
          <pc:docMk/>
          <pc:sldMasterMk cId="0" sldId="2147483648"/>
        </pc:sldMasterMkLst>
        <pc:spChg chg="mod">
          <ac:chgData name="Ashley S Wilkie" userId="ddf0651c-4c12-4bc2-8a01-95a02c3997d8" providerId="ADAL" clId="{CA377AD8-753A-4CA8-AB37-766ABB3EAF86}" dt="2021-11-30T18:48:22.086" v="56"/>
          <ac:spMkLst>
            <pc:docMk/>
            <pc:sldMasterMk cId="0" sldId="2147483648"/>
            <ac:spMk id="2" creationId="{00000000-0000-0000-0000-000000000000}"/>
          </ac:spMkLst>
        </pc:spChg>
        <pc:spChg chg="mod">
          <ac:chgData name="Ashley S Wilkie" userId="ddf0651c-4c12-4bc2-8a01-95a02c3997d8" providerId="ADAL" clId="{CA377AD8-753A-4CA8-AB37-766ABB3EAF86}" dt="2021-11-30T18:48:22.086" v="56"/>
          <ac:spMkLst>
            <pc:docMk/>
            <pc:sldMasterMk cId="0" sldId="2147483648"/>
            <ac:spMk id="3" creationId="{00000000-0000-0000-0000-000000000000}"/>
          </ac:spMkLst>
        </pc:spChg>
        <pc:spChg chg="mod">
          <ac:chgData name="Ashley S Wilkie" userId="ddf0651c-4c12-4bc2-8a01-95a02c3997d8" providerId="ADAL" clId="{CA377AD8-753A-4CA8-AB37-766ABB3EAF86}" dt="2021-11-30T18:48:22.086" v="56"/>
          <ac:spMkLst>
            <pc:docMk/>
            <pc:sldMasterMk cId="0" sldId="2147483648"/>
            <ac:spMk id="4" creationId="{00000000-0000-0000-0000-000000000000}"/>
          </ac:spMkLst>
        </pc:spChg>
        <pc:spChg chg="mod">
          <ac:chgData name="Ashley S Wilkie" userId="ddf0651c-4c12-4bc2-8a01-95a02c3997d8" providerId="ADAL" clId="{CA377AD8-753A-4CA8-AB37-766ABB3EAF86}" dt="2021-11-30T18:48:22.086" v="56"/>
          <ac:spMkLst>
            <pc:docMk/>
            <pc:sldMasterMk cId="0" sldId="2147483648"/>
            <ac:spMk id="5" creationId="{00000000-0000-0000-0000-000000000000}"/>
          </ac:spMkLst>
        </pc:spChg>
        <pc:spChg chg="mod">
          <ac:chgData name="Ashley S Wilkie" userId="ddf0651c-4c12-4bc2-8a01-95a02c3997d8" providerId="ADAL" clId="{CA377AD8-753A-4CA8-AB37-766ABB3EAF86}" dt="2021-11-30T18:48:22.086" v="56"/>
          <ac:spMkLst>
            <pc:docMk/>
            <pc:sldMasterMk cId="0" sldId="2147483648"/>
            <ac:spMk id="6" creationId="{00000000-0000-0000-0000-000000000000}"/>
          </ac:spMkLst>
        </pc:spChg>
        <pc:sldLayoutChg chg="modSp">
          <pc:chgData name="Ashley S Wilkie" userId="ddf0651c-4c12-4bc2-8a01-95a02c3997d8" providerId="ADAL" clId="{CA377AD8-753A-4CA8-AB37-766ABB3EAF86}" dt="2021-11-30T18:48:22.086" v="56"/>
          <pc:sldLayoutMkLst>
            <pc:docMk/>
            <pc:sldMasterMk cId="0" sldId="2147483648"/>
            <pc:sldLayoutMk cId="0" sldId="2147483649"/>
          </pc:sldLayoutMkLst>
          <pc:spChg chg="mod">
            <ac:chgData name="Ashley S Wilkie" userId="ddf0651c-4c12-4bc2-8a01-95a02c3997d8" providerId="ADAL" clId="{CA377AD8-753A-4CA8-AB37-766ABB3EAF86}" dt="2021-11-30T18:48:22.086" v="56"/>
            <ac:spMkLst>
              <pc:docMk/>
              <pc:sldMasterMk cId="0" sldId="2147483648"/>
              <pc:sldLayoutMk cId="0" sldId="2147483649"/>
              <ac:spMk id="2" creationId="{00000000-0000-0000-0000-000000000000}"/>
            </ac:spMkLst>
          </pc:spChg>
          <pc:spChg chg="mod">
            <ac:chgData name="Ashley S Wilkie" userId="ddf0651c-4c12-4bc2-8a01-95a02c3997d8" providerId="ADAL" clId="{CA377AD8-753A-4CA8-AB37-766ABB3EAF86}" dt="2021-11-30T18:48:22.086" v="56"/>
            <ac:spMkLst>
              <pc:docMk/>
              <pc:sldMasterMk cId="0" sldId="2147483648"/>
              <pc:sldLayoutMk cId="0" sldId="2147483649"/>
              <ac:spMk id="3" creationId="{00000000-0000-0000-0000-000000000000}"/>
            </ac:spMkLst>
          </pc:spChg>
        </pc:sldLayoutChg>
        <pc:sldLayoutChg chg="modSp">
          <pc:chgData name="Ashley S Wilkie" userId="ddf0651c-4c12-4bc2-8a01-95a02c3997d8" providerId="ADAL" clId="{CA377AD8-753A-4CA8-AB37-766ABB3EAF86}" dt="2021-11-30T18:48:22.086" v="56"/>
          <pc:sldLayoutMkLst>
            <pc:docMk/>
            <pc:sldMasterMk cId="0" sldId="2147483648"/>
            <pc:sldLayoutMk cId="0" sldId="2147483651"/>
          </pc:sldLayoutMkLst>
          <pc:spChg chg="mod">
            <ac:chgData name="Ashley S Wilkie" userId="ddf0651c-4c12-4bc2-8a01-95a02c3997d8" providerId="ADAL" clId="{CA377AD8-753A-4CA8-AB37-766ABB3EAF86}" dt="2021-11-30T18:48:22.086" v="56"/>
            <ac:spMkLst>
              <pc:docMk/>
              <pc:sldMasterMk cId="0" sldId="2147483648"/>
              <pc:sldLayoutMk cId="0" sldId="2147483651"/>
              <ac:spMk id="2" creationId="{00000000-0000-0000-0000-000000000000}"/>
            </ac:spMkLst>
          </pc:spChg>
          <pc:spChg chg="mod">
            <ac:chgData name="Ashley S Wilkie" userId="ddf0651c-4c12-4bc2-8a01-95a02c3997d8" providerId="ADAL" clId="{CA377AD8-753A-4CA8-AB37-766ABB3EAF86}" dt="2021-11-30T18:48:22.086" v="56"/>
            <ac:spMkLst>
              <pc:docMk/>
              <pc:sldMasterMk cId="0" sldId="2147483648"/>
              <pc:sldLayoutMk cId="0" sldId="2147483651"/>
              <ac:spMk id="3" creationId="{00000000-0000-0000-0000-000000000000}"/>
            </ac:spMkLst>
          </pc:spChg>
        </pc:sldLayoutChg>
        <pc:sldLayoutChg chg="modSp">
          <pc:chgData name="Ashley S Wilkie" userId="ddf0651c-4c12-4bc2-8a01-95a02c3997d8" providerId="ADAL" clId="{CA377AD8-753A-4CA8-AB37-766ABB3EAF86}" dt="2021-11-30T18:48:22.086" v="56"/>
          <pc:sldLayoutMkLst>
            <pc:docMk/>
            <pc:sldMasterMk cId="0" sldId="2147483648"/>
            <pc:sldLayoutMk cId="0" sldId="2147483652"/>
          </pc:sldLayoutMkLst>
          <pc:spChg chg="mod">
            <ac:chgData name="Ashley S Wilkie" userId="ddf0651c-4c12-4bc2-8a01-95a02c3997d8" providerId="ADAL" clId="{CA377AD8-753A-4CA8-AB37-766ABB3EAF86}" dt="2021-11-30T18:48:22.086" v="56"/>
            <ac:spMkLst>
              <pc:docMk/>
              <pc:sldMasterMk cId="0" sldId="2147483648"/>
              <pc:sldLayoutMk cId="0" sldId="2147483652"/>
              <ac:spMk id="3" creationId="{00000000-0000-0000-0000-000000000000}"/>
            </ac:spMkLst>
          </pc:spChg>
          <pc:spChg chg="mod">
            <ac:chgData name="Ashley S Wilkie" userId="ddf0651c-4c12-4bc2-8a01-95a02c3997d8" providerId="ADAL" clId="{CA377AD8-753A-4CA8-AB37-766ABB3EAF86}" dt="2021-11-30T18:48:22.086" v="56"/>
            <ac:spMkLst>
              <pc:docMk/>
              <pc:sldMasterMk cId="0" sldId="2147483648"/>
              <pc:sldLayoutMk cId="0" sldId="2147483652"/>
              <ac:spMk id="4" creationId="{00000000-0000-0000-0000-000000000000}"/>
            </ac:spMkLst>
          </pc:spChg>
        </pc:sldLayoutChg>
        <pc:sldLayoutChg chg="modSp">
          <pc:chgData name="Ashley S Wilkie" userId="ddf0651c-4c12-4bc2-8a01-95a02c3997d8" providerId="ADAL" clId="{CA377AD8-753A-4CA8-AB37-766ABB3EAF86}" dt="2021-11-30T18:48:22.086" v="56"/>
          <pc:sldLayoutMkLst>
            <pc:docMk/>
            <pc:sldMasterMk cId="0" sldId="2147483648"/>
            <pc:sldLayoutMk cId="0" sldId="2147483653"/>
          </pc:sldLayoutMkLst>
          <pc:spChg chg="mod">
            <ac:chgData name="Ashley S Wilkie" userId="ddf0651c-4c12-4bc2-8a01-95a02c3997d8" providerId="ADAL" clId="{CA377AD8-753A-4CA8-AB37-766ABB3EAF86}" dt="2021-11-30T18:48:22.086" v="56"/>
            <ac:spMkLst>
              <pc:docMk/>
              <pc:sldMasterMk cId="0" sldId="2147483648"/>
              <pc:sldLayoutMk cId="0" sldId="2147483653"/>
              <ac:spMk id="3" creationId="{00000000-0000-0000-0000-000000000000}"/>
            </ac:spMkLst>
          </pc:spChg>
          <pc:spChg chg="mod">
            <ac:chgData name="Ashley S Wilkie" userId="ddf0651c-4c12-4bc2-8a01-95a02c3997d8" providerId="ADAL" clId="{CA377AD8-753A-4CA8-AB37-766ABB3EAF86}" dt="2021-11-30T18:48:22.086" v="56"/>
            <ac:spMkLst>
              <pc:docMk/>
              <pc:sldMasterMk cId="0" sldId="2147483648"/>
              <pc:sldLayoutMk cId="0" sldId="2147483653"/>
              <ac:spMk id="4" creationId="{00000000-0000-0000-0000-000000000000}"/>
            </ac:spMkLst>
          </pc:spChg>
          <pc:spChg chg="mod">
            <ac:chgData name="Ashley S Wilkie" userId="ddf0651c-4c12-4bc2-8a01-95a02c3997d8" providerId="ADAL" clId="{CA377AD8-753A-4CA8-AB37-766ABB3EAF86}" dt="2021-11-30T18:48:22.086" v="56"/>
            <ac:spMkLst>
              <pc:docMk/>
              <pc:sldMasterMk cId="0" sldId="2147483648"/>
              <pc:sldLayoutMk cId="0" sldId="2147483653"/>
              <ac:spMk id="5" creationId="{00000000-0000-0000-0000-000000000000}"/>
            </ac:spMkLst>
          </pc:spChg>
          <pc:spChg chg="mod">
            <ac:chgData name="Ashley S Wilkie" userId="ddf0651c-4c12-4bc2-8a01-95a02c3997d8" providerId="ADAL" clId="{CA377AD8-753A-4CA8-AB37-766ABB3EAF86}" dt="2021-11-30T18:48:22.086" v="56"/>
            <ac:spMkLst>
              <pc:docMk/>
              <pc:sldMasterMk cId="0" sldId="2147483648"/>
              <pc:sldLayoutMk cId="0" sldId="2147483653"/>
              <ac:spMk id="6" creationId="{00000000-0000-0000-0000-000000000000}"/>
            </ac:spMkLst>
          </pc:spChg>
        </pc:sldLayoutChg>
        <pc:sldLayoutChg chg="modSp">
          <pc:chgData name="Ashley S Wilkie" userId="ddf0651c-4c12-4bc2-8a01-95a02c3997d8" providerId="ADAL" clId="{CA377AD8-753A-4CA8-AB37-766ABB3EAF86}" dt="2021-11-30T18:48:22.086" v="56"/>
          <pc:sldLayoutMkLst>
            <pc:docMk/>
            <pc:sldMasterMk cId="0" sldId="2147483648"/>
            <pc:sldLayoutMk cId="0" sldId="2147483656"/>
          </pc:sldLayoutMkLst>
          <pc:spChg chg="mod">
            <ac:chgData name="Ashley S Wilkie" userId="ddf0651c-4c12-4bc2-8a01-95a02c3997d8" providerId="ADAL" clId="{CA377AD8-753A-4CA8-AB37-766ABB3EAF86}" dt="2021-11-30T18:48:22.086" v="56"/>
            <ac:spMkLst>
              <pc:docMk/>
              <pc:sldMasterMk cId="0" sldId="2147483648"/>
              <pc:sldLayoutMk cId="0" sldId="2147483656"/>
              <ac:spMk id="2" creationId="{00000000-0000-0000-0000-000000000000}"/>
            </ac:spMkLst>
          </pc:spChg>
          <pc:spChg chg="mod">
            <ac:chgData name="Ashley S Wilkie" userId="ddf0651c-4c12-4bc2-8a01-95a02c3997d8" providerId="ADAL" clId="{CA377AD8-753A-4CA8-AB37-766ABB3EAF86}" dt="2021-11-30T18:48:22.086" v="56"/>
            <ac:spMkLst>
              <pc:docMk/>
              <pc:sldMasterMk cId="0" sldId="2147483648"/>
              <pc:sldLayoutMk cId="0" sldId="2147483656"/>
              <ac:spMk id="3" creationId="{00000000-0000-0000-0000-000000000000}"/>
            </ac:spMkLst>
          </pc:spChg>
          <pc:spChg chg="mod">
            <ac:chgData name="Ashley S Wilkie" userId="ddf0651c-4c12-4bc2-8a01-95a02c3997d8" providerId="ADAL" clId="{CA377AD8-753A-4CA8-AB37-766ABB3EAF86}" dt="2021-11-30T18:48:22.086" v="56"/>
            <ac:spMkLst>
              <pc:docMk/>
              <pc:sldMasterMk cId="0" sldId="2147483648"/>
              <pc:sldLayoutMk cId="0" sldId="2147483656"/>
              <ac:spMk id="4" creationId="{00000000-0000-0000-0000-000000000000}"/>
            </ac:spMkLst>
          </pc:spChg>
        </pc:sldLayoutChg>
        <pc:sldLayoutChg chg="modSp">
          <pc:chgData name="Ashley S Wilkie" userId="ddf0651c-4c12-4bc2-8a01-95a02c3997d8" providerId="ADAL" clId="{CA377AD8-753A-4CA8-AB37-766ABB3EAF86}" dt="2021-11-30T18:48:22.086" v="56"/>
          <pc:sldLayoutMkLst>
            <pc:docMk/>
            <pc:sldMasterMk cId="0" sldId="2147483648"/>
            <pc:sldLayoutMk cId="0" sldId="2147483657"/>
          </pc:sldLayoutMkLst>
          <pc:spChg chg="mod">
            <ac:chgData name="Ashley S Wilkie" userId="ddf0651c-4c12-4bc2-8a01-95a02c3997d8" providerId="ADAL" clId="{CA377AD8-753A-4CA8-AB37-766ABB3EAF86}" dt="2021-11-30T18:48:22.086" v="56"/>
            <ac:spMkLst>
              <pc:docMk/>
              <pc:sldMasterMk cId="0" sldId="2147483648"/>
              <pc:sldLayoutMk cId="0" sldId="2147483657"/>
              <ac:spMk id="2" creationId="{00000000-0000-0000-0000-000000000000}"/>
            </ac:spMkLst>
          </pc:spChg>
          <pc:spChg chg="mod">
            <ac:chgData name="Ashley S Wilkie" userId="ddf0651c-4c12-4bc2-8a01-95a02c3997d8" providerId="ADAL" clId="{CA377AD8-753A-4CA8-AB37-766ABB3EAF86}" dt="2021-11-30T18:48:22.086" v="56"/>
            <ac:spMkLst>
              <pc:docMk/>
              <pc:sldMasterMk cId="0" sldId="2147483648"/>
              <pc:sldLayoutMk cId="0" sldId="2147483657"/>
              <ac:spMk id="3" creationId="{00000000-0000-0000-0000-000000000000}"/>
            </ac:spMkLst>
          </pc:spChg>
          <pc:spChg chg="mod">
            <ac:chgData name="Ashley S Wilkie" userId="ddf0651c-4c12-4bc2-8a01-95a02c3997d8" providerId="ADAL" clId="{CA377AD8-753A-4CA8-AB37-766ABB3EAF86}" dt="2021-11-30T18:48:22.086" v="56"/>
            <ac:spMkLst>
              <pc:docMk/>
              <pc:sldMasterMk cId="0" sldId="2147483648"/>
              <pc:sldLayoutMk cId="0" sldId="2147483657"/>
              <ac:spMk id="4" creationId="{00000000-0000-0000-0000-000000000000}"/>
            </ac:spMkLst>
          </pc:spChg>
        </pc:sldLayoutChg>
        <pc:sldLayoutChg chg="modSp">
          <pc:chgData name="Ashley S Wilkie" userId="ddf0651c-4c12-4bc2-8a01-95a02c3997d8" providerId="ADAL" clId="{CA377AD8-753A-4CA8-AB37-766ABB3EAF86}" dt="2021-11-30T18:48:22.086" v="56"/>
          <pc:sldLayoutMkLst>
            <pc:docMk/>
            <pc:sldMasterMk cId="0" sldId="2147483648"/>
            <pc:sldLayoutMk cId="0" sldId="2147483659"/>
          </pc:sldLayoutMkLst>
          <pc:spChg chg="mod">
            <ac:chgData name="Ashley S Wilkie" userId="ddf0651c-4c12-4bc2-8a01-95a02c3997d8" providerId="ADAL" clId="{CA377AD8-753A-4CA8-AB37-766ABB3EAF86}" dt="2021-11-30T18:48:22.086" v="56"/>
            <ac:spMkLst>
              <pc:docMk/>
              <pc:sldMasterMk cId="0" sldId="2147483648"/>
              <pc:sldLayoutMk cId="0" sldId="2147483659"/>
              <ac:spMk id="2" creationId="{00000000-0000-0000-0000-000000000000}"/>
            </ac:spMkLst>
          </pc:spChg>
          <pc:spChg chg="mod">
            <ac:chgData name="Ashley S Wilkie" userId="ddf0651c-4c12-4bc2-8a01-95a02c3997d8" providerId="ADAL" clId="{CA377AD8-753A-4CA8-AB37-766ABB3EAF86}" dt="2021-11-30T18:48:22.086" v="56"/>
            <ac:spMkLst>
              <pc:docMk/>
              <pc:sldMasterMk cId="0" sldId="2147483648"/>
              <pc:sldLayoutMk cId="0" sldId="2147483659"/>
              <ac:spMk id="3" creationId="{00000000-0000-0000-0000-000000000000}"/>
            </ac:spMkLst>
          </pc:spChg>
        </pc:sldLayoutChg>
      </pc:sldMasterChg>
      <pc:sldMasterChg chg="modSp del delSldLayout modSldLayout">
        <pc:chgData name="Ashley S Wilkie" userId="ddf0651c-4c12-4bc2-8a01-95a02c3997d8" providerId="ADAL" clId="{CA377AD8-753A-4CA8-AB37-766ABB3EAF86}" dt="2021-11-30T18:41:45.297" v="47" actId="2696"/>
        <pc:sldMasterMkLst>
          <pc:docMk/>
          <pc:sldMasterMk cId="3833296839" sldId="2147483660"/>
        </pc:sldMasterMkLst>
        <pc:spChg chg="mod">
          <ac:chgData name="Ashley S Wilkie" userId="ddf0651c-4c12-4bc2-8a01-95a02c3997d8" providerId="ADAL" clId="{CA377AD8-753A-4CA8-AB37-766ABB3EAF86}" dt="2021-11-30T16:32:25.800" v="46"/>
          <ac:spMkLst>
            <pc:docMk/>
            <pc:sldMasterMk cId="3833296839" sldId="2147483660"/>
            <ac:spMk id="2" creationId="{00000000-0000-0000-0000-000000000000}"/>
          </ac:spMkLst>
        </pc:spChg>
        <pc:spChg chg="mod">
          <ac:chgData name="Ashley S Wilkie" userId="ddf0651c-4c12-4bc2-8a01-95a02c3997d8" providerId="ADAL" clId="{CA377AD8-753A-4CA8-AB37-766ABB3EAF86}" dt="2021-11-30T16:32:25.800" v="46"/>
          <ac:spMkLst>
            <pc:docMk/>
            <pc:sldMasterMk cId="3833296839" sldId="2147483660"/>
            <ac:spMk id="3" creationId="{00000000-0000-0000-0000-000000000000}"/>
          </ac:spMkLst>
        </pc:spChg>
        <pc:spChg chg="mod">
          <ac:chgData name="Ashley S Wilkie" userId="ddf0651c-4c12-4bc2-8a01-95a02c3997d8" providerId="ADAL" clId="{CA377AD8-753A-4CA8-AB37-766ABB3EAF86}" dt="2021-11-30T16:32:25.800" v="46"/>
          <ac:spMkLst>
            <pc:docMk/>
            <pc:sldMasterMk cId="3833296839" sldId="2147483660"/>
            <ac:spMk id="4" creationId="{00000000-0000-0000-0000-000000000000}"/>
          </ac:spMkLst>
        </pc:spChg>
        <pc:spChg chg="mod">
          <ac:chgData name="Ashley S Wilkie" userId="ddf0651c-4c12-4bc2-8a01-95a02c3997d8" providerId="ADAL" clId="{CA377AD8-753A-4CA8-AB37-766ABB3EAF86}" dt="2021-11-30T16:32:25.800" v="46"/>
          <ac:spMkLst>
            <pc:docMk/>
            <pc:sldMasterMk cId="3833296839" sldId="2147483660"/>
            <ac:spMk id="5" creationId="{00000000-0000-0000-0000-000000000000}"/>
          </ac:spMkLst>
        </pc:spChg>
        <pc:spChg chg="mod">
          <ac:chgData name="Ashley S Wilkie" userId="ddf0651c-4c12-4bc2-8a01-95a02c3997d8" providerId="ADAL" clId="{CA377AD8-753A-4CA8-AB37-766ABB3EAF86}" dt="2021-11-30T16:32:25.800" v="46"/>
          <ac:spMkLst>
            <pc:docMk/>
            <pc:sldMasterMk cId="3833296839" sldId="2147483660"/>
            <ac:spMk id="6" creationId="{00000000-0000-0000-0000-000000000000}"/>
          </ac:spMkLst>
        </pc:spChg>
        <pc:sldLayoutChg chg="modSp del">
          <pc:chgData name="Ashley S Wilkie" userId="ddf0651c-4c12-4bc2-8a01-95a02c3997d8" providerId="ADAL" clId="{CA377AD8-753A-4CA8-AB37-766ABB3EAF86}" dt="2021-11-30T18:41:45.297" v="47" actId="2696"/>
          <pc:sldLayoutMkLst>
            <pc:docMk/>
            <pc:sldMasterMk cId="3833296839" sldId="2147483660"/>
            <pc:sldLayoutMk cId="3284044352" sldId="2147483661"/>
          </pc:sldLayoutMkLst>
          <pc:spChg chg="mod">
            <ac:chgData name="Ashley S Wilkie" userId="ddf0651c-4c12-4bc2-8a01-95a02c3997d8" providerId="ADAL" clId="{CA377AD8-753A-4CA8-AB37-766ABB3EAF86}" dt="2021-11-30T16:32:25.800" v="46"/>
            <ac:spMkLst>
              <pc:docMk/>
              <pc:sldMasterMk cId="3833296839" sldId="2147483660"/>
              <pc:sldLayoutMk cId="3284044352" sldId="2147483661"/>
              <ac:spMk id="2" creationId="{00000000-0000-0000-0000-000000000000}"/>
            </ac:spMkLst>
          </pc:spChg>
          <pc:spChg chg="mod">
            <ac:chgData name="Ashley S Wilkie" userId="ddf0651c-4c12-4bc2-8a01-95a02c3997d8" providerId="ADAL" clId="{CA377AD8-753A-4CA8-AB37-766ABB3EAF86}" dt="2021-11-30T16:32:25.800" v="46"/>
            <ac:spMkLst>
              <pc:docMk/>
              <pc:sldMasterMk cId="3833296839" sldId="2147483660"/>
              <pc:sldLayoutMk cId="3284044352" sldId="2147483661"/>
              <ac:spMk id="3" creationId="{00000000-0000-0000-0000-000000000000}"/>
            </ac:spMkLst>
          </pc:spChg>
        </pc:sldLayoutChg>
        <pc:sldLayoutChg chg="del">
          <pc:chgData name="Ashley S Wilkie" userId="ddf0651c-4c12-4bc2-8a01-95a02c3997d8" providerId="ADAL" clId="{CA377AD8-753A-4CA8-AB37-766ABB3EAF86}" dt="2021-11-30T18:41:45.297" v="47" actId="2696"/>
          <pc:sldLayoutMkLst>
            <pc:docMk/>
            <pc:sldMasterMk cId="3833296839" sldId="2147483660"/>
            <pc:sldLayoutMk cId="2526856637" sldId="2147483662"/>
          </pc:sldLayoutMkLst>
        </pc:sldLayoutChg>
        <pc:sldLayoutChg chg="modSp del">
          <pc:chgData name="Ashley S Wilkie" userId="ddf0651c-4c12-4bc2-8a01-95a02c3997d8" providerId="ADAL" clId="{CA377AD8-753A-4CA8-AB37-766ABB3EAF86}" dt="2021-11-30T18:41:45.297" v="47" actId="2696"/>
          <pc:sldLayoutMkLst>
            <pc:docMk/>
            <pc:sldMasterMk cId="3833296839" sldId="2147483660"/>
            <pc:sldLayoutMk cId="3191484822" sldId="2147483663"/>
          </pc:sldLayoutMkLst>
          <pc:spChg chg="mod">
            <ac:chgData name="Ashley S Wilkie" userId="ddf0651c-4c12-4bc2-8a01-95a02c3997d8" providerId="ADAL" clId="{CA377AD8-753A-4CA8-AB37-766ABB3EAF86}" dt="2021-11-30T16:32:25.800" v="46"/>
            <ac:spMkLst>
              <pc:docMk/>
              <pc:sldMasterMk cId="3833296839" sldId="2147483660"/>
              <pc:sldLayoutMk cId="3191484822" sldId="2147483663"/>
              <ac:spMk id="2" creationId="{00000000-0000-0000-0000-000000000000}"/>
            </ac:spMkLst>
          </pc:spChg>
          <pc:spChg chg="mod">
            <ac:chgData name="Ashley S Wilkie" userId="ddf0651c-4c12-4bc2-8a01-95a02c3997d8" providerId="ADAL" clId="{CA377AD8-753A-4CA8-AB37-766ABB3EAF86}" dt="2021-11-30T16:32:25.800" v="46"/>
            <ac:spMkLst>
              <pc:docMk/>
              <pc:sldMasterMk cId="3833296839" sldId="2147483660"/>
              <pc:sldLayoutMk cId="3191484822" sldId="2147483663"/>
              <ac:spMk id="3" creationId="{00000000-0000-0000-0000-000000000000}"/>
            </ac:spMkLst>
          </pc:spChg>
        </pc:sldLayoutChg>
        <pc:sldLayoutChg chg="modSp del">
          <pc:chgData name="Ashley S Wilkie" userId="ddf0651c-4c12-4bc2-8a01-95a02c3997d8" providerId="ADAL" clId="{CA377AD8-753A-4CA8-AB37-766ABB3EAF86}" dt="2021-11-30T18:41:45.297" v="47" actId="2696"/>
          <pc:sldLayoutMkLst>
            <pc:docMk/>
            <pc:sldMasterMk cId="3833296839" sldId="2147483660"/>
            <pc:sldLayoutMk cId="82312208" sldId="2147483664"/>
          </pc:sldLayoutMkLst>
          <pc:spChg chg="mod">
            <ac:chgData name="Ashley S Wilkie" userId="ddf0651c-4c12-4bc2-8a01-95a02c3997d8" providerId="ADAL" clId="{CA377AD8-753A-4CA8-AB37-766ABB3EAF86}" dt="2021-11-30T16:32:25.800" v="46"/>
            <ac:spMkLst>
              <pc:docMk/>
              <pc:sldMasterMk cId="3833296839" sldId="2147483660"/>
              <pc:sldLayoutMk cId="82312208" sldId="2147483664"/>
              <ac:spMk id="3" creationId="{00000000-0000-0000-0000-000000000000}"/>
            </ac:spMkLst>
          </pc:spChg>
          <pc:spChg chg="mod">
            <ac:chgData name="Ashley S Wilkie" userId="ddf0651c-4c12-4bc2-8a01-95a02c3997d8" providerId="ADAL" clId="{CA377AD8-753A-4CA8-AB37-766ABB3EAF86}" dt="2021-11-30T16:32:25.800" v="46"/>
            <ac:spMkLst>
              <pc:docMk/>
              <pc:sldMasterMk cId="3833296839" sldId="2147483660"/>
              <pc:sldLayoutMk cId="82312208" sldId="2147483664"/>
              <ac:spMk id="4" creationId="{00000000-0000-0000-0000-000000000000}"/>
            </ac:spMkLst>
          </pc:spChg>
        </pc:sldLayoutChg>
        <pc:sldLayoutChg chg="modSp del">
          <pc:chgData name="Ashley S Wilkie" userId="ddf0651c-4c12-4bc2-8a01-95a02c3997d8" providerId="ADAL" clId="{CA377AD8-753A-4CA8-AB37-766ABB3EAF86}" dt="2021-11-30T18:41:45.297" v="47" actId="2696"/>
          <pc:sldLayoutMkLst>
            <pc:docMk/>
            <pc:sldMasterMk cId="3833296839" sldId="2147483660"/>
            <pc:sldLayoutMk cId="993799308" sldId="2147483665"/>
          </pc:sldLayoutMkLst>
          <pc:spChg chg="mod">
            <ac:chgData name="Ashley S Wilkie" userId="ddf0651c-4c12-4bc2-8a01-95a02c3997d8" providerId="ADAL" clId="{CA377AD8-753A-4CA8-AB37-766ABB3EAF86}" dt="2021-11-30T16:32:25.800" v="46"/>
            <ac:spMkLst>
              <pc:docMk/>
              <pc:sldMasterMk cId="3833296839" sldId="2147483660"/>
              <pc:sldLayoutMk cId="993799308" sldId="2147483665"/>
              <ac:spMk id="2" creationId="{00000000-0000-0000-0000-000000000000}"/>
            </ac:spMkLst>
          </pc:spChg>
          <pc:spChg chg="mod">
            <ac:chgData name="Ashley S Wilkie" userId="ddf0651c-4c12-4bc2-8a01-95a02c3997d8" providerId="ADAL" clId="{CA377AD8-753A-4CA8-AB37-766ABB3EAF86}" dt="2021-11-30T16:32:25.800" v="46"/>
            <ac:spMkLst>
              <pc:docMk/>
              <pc:sldMasterMk cId="3833296839" sldId="2147483660"/>
              <pc:sldLayoutMk cId="993799308" sldId="2147483665"/>
              <ac:spMk id="3" creationId="{00000000-0000-0000-0000-000000000000}"/>
            </ac:spMkLst>
          </pc:spChg>
          <pc:spChg chg="mod">
            <ac:chgData name="Ashley S Wilkie" userId="ddf0651c-4c12-4bc2-8a01-95a02c3997d8" providerId="ADAL" clId="{CA377AD8-753A-4CA8-AB37-766ABB3EAF86}" dt="2021-11-30T16:32:25.800" v="46"/>
            <ac:spMkLst>
              <pc:docMk/>
              <pc:sldMasterMk cId="3833296839" sldId="2147483660"/>
              <pc:sldLayoutMk cId="993799308" sldId="2147483665"/>
              <ac:spMk id="4" creationId="{00000000-0000-0000-0000-000000000000}"/>
            </ac:spMkLst>
          </pc:spChg>
          <pc:spChg chg="mod">
            <ac:chgData name="Ashley S Wilkie" userId="ddf0651c-4c12-4bc2-8a01-95a02c3997d8" providerId="ADAL" clId="{CA377AD8-753A-4CA8-AB37-766ABB3EAF86}" dt="2021-11-30T16:32:25.800" v="46"/>
            <ac:spMkLst>
              <pc:docMk/>
              <pc:sldMasterMk cId="3833296839" sldId="2147483660"/>
              <pc:sldLayoutMk cId="993799308" sldId="2147483665"/>
              <ac:spMk id="5" creationId="{00000000-0000-0000-0000-000000000000}"/>
            </ac:spMkLst>
          </pc:spChg>
          <pc:spChg chg="mod">
            <ac:chgData name="Ashley S Wilkie" userId="ddf0651c-4c12-4bc2-8a01-95a02c3997d8" providerId="ADAL" clId="{CA377AD8-753A-4CA8-AB37-766ABB3EAF86}" dt="2021-11-30T16:32:25.800" v="46"/>
            <ac:spMkLst>
              <pc:docMk/>
              <pc:sldMasterMk cId="3833296839" sldId="2147483660"/>
              <pc:sldLayoutMk cId="993799308" sldId="2147483665"/>
              <ac:spMk id="6" creationId="{00000000-0000-0000-0000-000000000000}"/>
            </ac:spMkLst>
          </pc:spChg>
        </pc:sldLayoutChg>
        <pc:sldLayoutChg chg="del">
          <pc:chgData name="Ashley S Wilkie" userId="ddf0651c-4c12-4bc2-8a01-95a02c3997d8" providerId="ADAL" clId="{CA377AD8-753A-4CA8-AB37-766ABB3EAF86}" dt="2021-11-30T18:41:45.297" v="47" actId="2696"/>
          <pc:sldLayoutMkLst>
            <pc:docMk/>
            <pc:sldMasterMk cId="3833296839" sldId="2147483660"/>
            <pc:sldLayoutMk cId="776246562" sldId="2147483666"/>
          </pc:sldLayoutMkLst>
        </pc:sldLayoutChg>
        <pc:sldLayoutChg chg="del">
          <pc:chgData name="Ashley S Wilkie" userId="ddf0651c-4c12-4bc2-8a01-95a02c3997d8" providerId="ADAL" clId="{CA377AD8-753A-4CA8-AB37-766ABB3EAF86}" dt="2021-11-30T18:41:45.297" v="47" actId="2696"/>
          <pc:sldLayoutMkLst>
            <pc:docMk/>
            <pc:sldMasterMk cId="3833296839" sldId="2147483660"/>
            <pc:sldLayoutMk cId="2986531597" sldId="2147483667"/>
          </pc:sldLayoutMkLst>
        </pc:sldLayoutChg>
        <pc:sldLayoutChg chg="modSp del">
          <pc:chgData name="Ashley S Wilkie" userId="ddf0651c-4c12-4bc2-8a01-95a02c3997d8" providerId="ADAL" clId="{CA377AD8-753A-4CA8-AB37-766ABB3EAF86}" dt="2021-11-30T18:41:45.297" v="47" actId="2696"/>
          <pc:sldLayoutMkLst>
            <pc:docMk/>
            <pc:sldMasterMk cId="3833296839" sldId="2147483660"/>
            <pc:sldLayoutMk cId="921329410" sldId="2147483668"/>
          </pc:sldLayoutMkLst>
          <pc:spChg chg="mod">
            <ac:chgData name="Ashley S Wilkie" userId="ddf0651c-4c12-4bc2-8a01-95a02c3997d8" providerId="ADAL" clId="{CA377AD8-753A-4CA8-AB37-766ABB3EAF86}" dt="2021-11-30T16:32:25.800" v="46"/>
            <ac:spMkLst>
              <pc:docMk/>
              <pc:sldMasterMk cId="3833296839" sldId="2147483660"/>
              <pc:sldLayoutMk cId="921329410" sldId="2147483668"/>
              <ac:spMk id="2" creationId="{00000000-0000-0000-0000-000000000000}"/>
            </ac:spMkLst>
          </pc:spChg>
          <pc:spChg chg="mod">
            <ac:chgData name="Ashley S Wilkie" userId="ddf0651c-4c12-4bc2-8a01-95a02c3997d8" providerId="ADAL" clId="{CA377AD8-753A-4CA8-AB37-766ABB3EAF86}" dt="2021-11-30T16:32:25.800" v="46"/>
            <ac:spMkLst>
              <pc:docMk/>
              <pc:sldMasterMk cId="3833296839" sldId="2147483660"/>
              <pc:sldLayoutMk cId="921329410" sldId="2147483668"/>
              <ac:spMk id="3" creationId="{00000000-0000-0000-0000-000000000000}"/>
            </ac:spMkLst>
          </pc:spChg>
          <pc:spChg chg="mod">
            <ac:chgData name="Ashley S Wilkie" userId="ddf0651c-4c12-4bc2-8a01-95a02c3997d8" providerId="ADAL" clId="{CA377AD8-753A-4CA8-AB37-766ABB3EAF86}" dt="2021-11-30T16:32:25.800" v="46"/>
            <ac:spMkLst>
              <pc:docMk/>
              <pc:sldMasterMk cId="3833296839" sldId="2147483660"/>
              <pc:sldLayoutMk cId="921329410" sldId="2147483668"/>
              <ac:spMk id="4" creationId="{00000000-0000-0000-0000-000000000000}"/>
            </ac:spMkLst>
          </pc:spChg>
        </pc:sldLayoutChg>
        <pc:sldLayoutChg chg="modSp del">
          <pc:chgData name="Ashley S Wilkie" userId="ddf0651c-4c12-4bc2-8a01-95a02c3997d8" providerId="ADAL" clId="{CA377AD8-753A-4CA8-AB37-766ABB3EAF86}" dt="2021-11-30T18:41:45.297" v="47" actId="2696"/>
          <pc:sldLayoutMkLst>
            <pc:docMk/>
            <pc:sldMasterMk cId="3833296839" sldId="2147483660"/>
            <pc:sldLayoutMk cId="724038041" sldId="2147483669"/>
          </pc:sldLayoutMkLst>
          <pc:spChg chg="mod">
            <ac:chgData name="Ashley S Wilkie" userId="ddf0651c-4c12-4bc2-8a01-95a02c3997d8" providerId="ADAL" clId="{CA377AD8-753A-4CA8-AB37-766ABB3EAF86}" dt="2021-11-30T16:32:25.800" v="46"/>
            <ac:spMkLst>
              <pc:docMk/>
              <pc:sldMasterMk cId="3833296839" sldId="2147483660"/>
              <pc:sldLayoutMk cId="724038041" sldId="2147483669"/>
              <ac:spMk id="2" creationId="{00000000-0000-0000-0000-000000000000}"/>
            </ac:spMkLst>
          </pc:spChg>
          <pc:spChg chg="mod">
            <ac:chgData name="Ashley S Wilkie" userId="ddf0651c-4c12-4bc2-8a01-95a02c3997d8" providerId="ADAL" clId="{CA377AD8-753A-4CA8-AB37-766ABB3EAF86}" dt="2021-11-30T16:32:25.800" v="46"/>
            <ac:spMkLst>
              <pc:docMk/>
              <pc:sldMasterMk cId="3833296839" sldId="2147483660"/>
              <pc:sldLayoutMk cId="724038041" sldId="2147483669"/>
              <ac:spMk id="3" creationId="{00000000-0000-0000-0000-000000000000}"/>
            </ac:spMkLst>
          </pc:spChg>
          <pc:spChg chg="mod">
            <ac:chgData name="Ashley S Wilkie" userId="ddf0651c-4c12-4bc2-8a01-95a02c3997d8" providerId="ADAL" clId="{CA377AD8-753A-4CA8-AB37-766ABB3EAF86}" dt="2021-11-30T16:32:25.800" v="46"/>
            <ac:spMkLst>
              <pc:docMk/>
              <pc:sldMasterMk cId="3833296839" sldId="2147483660"/>
              <pc:sldLayoutMk cId="724038041" sldId="2147483669"/>
              <ac:spMk id="4" creationId="{00000000-0000-0000-0000-000000000000}"/>
            </ac:spMkLst>
          </pc:spChg>
        </pc:sldLayoutChg>
        <pc:sldLayoutChg chg="del">
          <pc:chgData name="Ashley S Wilkie" userId="ddf0651c-4c12-4bc2-8a01-95a02c3997d8" providerId="ADAL" clId="{CA377AD8-753A-4CA8-AB37-766ABB3EAF86}" dt="2021-11-30T18:41:45.297" v="47" actId="2696"/>
          <pc:sldLayoutMkLst>
            <pc:docMk/>
            <pc:sldMasterMk cId="3833296839" sldId="2147483660"/>
            <pc:sldLayoutMk cId="1341722910" sldId="2147483670"/>
          </pc:sldLayoutMkLst>
        </pc:sldLayoutChg>
        <pc:sldLayoutChg chg="modSp del">
          <pc:chgData name="Ashley S Wilkie" userId="ddf0651c-4c12-4bc2-8a01-95a02c3997d8" providerId="ADAL" clId="{CA377AD8-753A-4CA8-AB37-766ABB3EAF86}" dt="2021-11-30T18:41:45.297" v="47" actId="2696"/>
          <pc:sldLayoutMkLst>
            <pc:docMk/>
            <pc:sldMasterMk cId="3833296839" sldId="2147483660"/>
            <pc:sldLayoutMk cId="813852917" sldId="2147483671"/>
          </pc:sldLayoutMkLst>
          <pc:spChg chg="mod">
            <ac:chgData name="Ashley S Wilkie" userId="ddf0651c-4c12-4bc2-8a01-95a02c3997d8" providerId="ADAL" clId="{CA377AD8-753A-4CA8-AB37-766ABB3EAF86}" dt="2021-11-30T16:32:25.800" v="46"/>
            <ac:spMkLst>
              <pc:docMk/>
              <pc:sldMasterMk cId="3833296839" sldId="2147483660"/>
              <pc:sldLayoutMk cId="813852917" sldId="2147483671"/>
              <ac:spMk id="2" creationId="{00000000-0000-0000-0000-000000000000}"/>
            </ac:spMkLst>
          </pc:spChg>
          <pc:spChg chg="mod">
            <ac:chgData name="Ashley S Wilkie" userId="ddf0651c-4c12-4bc2-8a01-95a02c3997d8" providerId="ADAL" clId="{CA377AD8-753A-4CA8-AB37-766ABB3EAF86}" dt="2021-11-30T16:32:25.800" v="46"/>
            <ac:spMkLst>
              <pc:docMk/>
              <pc:sldMasterMk cId="3833296839" sldId="2147483660"/>
              <pc:sldLayoutMk cId="813852917" sldId="2147483671"/>
              <ac:spMk id="3" creationId="{00000000-0000-0000-0000-000000000000}"/>
            </ac:spMkLst>
          </pc:spChg>
        </pc:sldLayoutChg>
      </pc:sldMasterChg>
      <pc:sldMasterChg chg="modSp modSldLayout">
        <pc:chgData name="Ashley S Wilkie" userId="ddf0651c-4c12-4bc2-8a01-95a02c3997d8" providerId="ADAL" clId="{CA377AD8-753A-4CA8-AB37-766ABB3EAF86}" dt="2021-11-30T16:32:24.893" v="44"/>
        <pc:sldMasterMkLst>
          <pc:docMk/>
          <pc:sldMasterMk cId="21015890" sldId="2147483672"/>
        </pc:sldMasterMkLst>
        <pc:spChg chg="mod">
          <ac:chgData name="Ashley S Wilkie" userId="ddf0651c-4c12-4bc2-8a01-95a02c3997d8" providerId="ADAL" clId="{CA377AD8-753A-4CA8-AB37-766ABB3EAF86}" dt="2021-11-30T16:32:24.893" v="44"/>
          <ac:spMkLst>
            <pc:docMk/>
            <pc:sldMasterMk cId="21015890" sldId="2147483672"/>
            <ac:spMk id="2" creationId="{00000000-0000-0000-0000-000000000000}"/>
          </ac:spMkLst>
        </pc:spChg>
        <pc:spChg chg="mod">
          <ac:chgData name="Ashley S Wilkie" userId="ddf0651c-4c12-4bc2-8a01-95a02c3997d8" providerId="ADAL" clId="{CA377AD8-753A-4CA8-AB37-766ABB3EAF86}" dt="2021-11-30T16:32:24.893" v="44"/>
          <ac:spMkLst>
            <pc:docMk/>
            <pc:sldMasterMk cId="21015890" sldId="2147483672"/>
            <ac:spMk id="3" creationId="{00000000-0000-0000-0000-000000000000}"/>
          </ac:spMkLst>
        </pc:spChg>
        <pc:spChg chg="mod">
          <ac:chgData name="Ashley S Wilkie" userId="ddf0651c-4c12-4bc2-8a01-95a02c3997d8" providerId="ADAL" clId="{CA377AD8-753A-4CA8-AB37-766ABB3EAF86}" dt="2021-11-30T16:32:24.893" v="44"/>
          <ac:spMkLst>
            <pc:docMk/>
            <pc:sldMasterMk cId="21015890" sldId="2147483672"/>
            <ac:spMk id="4" creationId="{00000000-0000-0000-0000-000000000000}"/>
          </ac:spMkLst>
        </pc:spChg>
        <pc:spChg chg="mod">
          <ac:chgData name="Ashley S Wilkie" userId="ddf0651c-4c12-4bc2-8a01-95a02c3997d8" providerId="ADAL" clId="{CA377AD8-753A-4CA8-AB37-766ABB3EAF86}" dt="2021-11-30T16:32:24.893" v="44"/>
          <ac:spMkLst>
            <pc:docMk/>
            <pc:sldMasterMk cId="21015890" sldId="2147483672"/>
            <ac:spMk id="5" creationId="{00000000-0000-0000-0000-000000000000}"/>
          </ac:spMkLst>
        </pc:spChg>
        <pc:spChg chg="mod">
          <ac:chgData name="Ashley S Wilkie" userId="ddf0651c-4c12-4bc2-8a01-95a02c3997d8" providerId="ADAL" clId="{CA377AD8-753A-4CA8-AB37-766ABB3EAF86}" dt="2021-11-30T16:32:24.893" v="44"/>
          <ac:spMkLst>
            <pc:docMk/>
            <pc:sldMasterMk cId="21015890" sldId="2147483672"/>
            <ac:spMk id="6" creationId="{00000000-0000-0000-0000-000000000000}"/>
          </ac:spMkLst>
        </pc:spChg>
        <pc:sldLayoutChg chg="modSp">
          <pc:chgData name="Ashley S Wilkie" userId="ddf0651c-4c12-4bc2-8a01-95a02c3997d8" providerId="ADAL" clId="{CA377AD8-753A-4CA8-AB37-766ABB3EAF86}" dt="2021-11-30T16:32:24.893" v="44"/>
          <pc:sldLayoutMkLst>
            <pc:docMk/>
            <pc:sldMasterMk cId="21015890" sldId="2147483672"/>
            <pc:sldLayoutMk cId="133843970" sldId="2147483673"/>
          </pc:sldLayoutMkLst>
          <pc:spChg chg="mod">
            <ac:chgData name="Ashley S Wilkie" userId="ddf0651c-4c12-4bc2-8a01-95a02c3997d8" providerId="ADAL" clId="{CA377AD8-753A-4CA8-AB37-766ABB3EAF86}" dt="2021-11-30T16:32:24.893" v="44"/>
            <ac:spMkLst>
              <pc:docMk/>
              <pc:sldMasterMk cId="21015890" sldId="2147483672"/>
              <pc:sldLayoutMk cId="133843970" sldId="2147483673"/>
              <ac:spMk id="2" creationId="{00000000-0000-0000-0000-000000000000}"/>
            </ac:spMkLst>
          </pc:spChg>
          <pc:spChg chg="mod">
            <ac:chgData name="Ashley S Wilkie" userId="ddf0651c-4c12-4bc2-8a01-95a02c3997d8" providerId="ADAL" clId="{CA377AD8-753A-4CA8-AB37-766ABB3EAF86}" dt="2021-11-30T16:32:24.893" v="44"/>
            <ac:spMkLst>
              <pc:docMk/>
              <pc:sldMasterMk cId="21015890" sldId="2147483672"/>
              <pc:sldLayoutMk cId="133843970" sldId="2147483673"/>
              <ac:spMk id="3" creationId="{00000000-0000-0000-0000-000000000000}"/>
            </ac:spMkLst>
          </pc:spChg>
        </pc:sldLayoutChg>
        <pc:sldLayoutChg chg="modSp">
          <pc:chgData name="Ashley S Wilkie" userId="ddf0651c-4c12-4bc2-8a01-95a02c3997d8" providerId="ADAL" clId="{CA377AD8-753A-4CA8-AB37-766ABB3EAF86}" dt="2021-11-30T16:32:24.893" v="44"/>
          <pc:sldLayoutMkLst>
            <pc:docMk/>
            <pc:sldMasterMk cId="21015890" sldId="2147483672"/>
            <pc:sldLayoutMk cId="2737875773" sldId="2147483675"/>
          </pc:sldLayoutMkLst>
          <pc:spChg chg="mod">
            <ac:chgData name="Ashley S Wilkie" userId="ddf0651c-4c12-4bc2-8a01-95a02c3997d8" providerId="ADAL" clId="{CA377AD8-753A-4CA8-AB37-766ABB3EAF86}" dt="2021-11-30T16:32:24.893" v="44"/>
            <ac:spMkLst>
              <pc:docMk/>
              <pc:sldMasterMk cId="21015890" sldId="2147483672"/>
              <pc:sldLayoutMk cId="2737875773" sldId="2147483675"/>
              <ac:spMk id="2" creationId="{00000000-0000-0000-0000-000000000000}"/>
            </ac:spMkLst>
          </pc:spChg>
          <pc:spChg chg="mod">
            <ac:chgData name="Ashley S Wilkie" userId="ddf0651c-4c12-4bc2-8a01-95a02c3997d8" providerId="ADAL" clId="{CA377AD8-753A-4CA8-AB37-766ABB3EAF86}" dt="2021-11-30T16:32:24.893" v="44"/>
            <ac:spMkLst>
              <pc:docMk/>
              <pc:sldMasterMk cId="21015890" sldId="2147483672"/>
              <pc:sldLayoutMk cId="2737875773" sldId="2147483675"/>
              <ac:spMk id="3" creationId="{00000000-0000-0000-0000-000000000000}"/>
            </ac:spMkLst>
          </pc:spChg>
        </pc:sldLayoutChg>
        <pc:sldLayoutChg chg="modSp">
          <pc:chgData name="Ashley S Wilkie" userId="ddf0651c-4c12-4bc2-8a01-95a02c3997d8" providerId="ADAL" clId="{CA377AD8-753A-4CA8-AB37-766ABB3EAF86}" dt="2021-11-30T16:32:24.893" v="44"/>
          <pc:sldLayoutMkLst>
            <pc:docMk/>
            <pc:sldMasterMk cId="21015890" sldId="2147483672"/>
            <pc:sldLayoutMk cId="964012740" sldId="2147483676"/>
          </pc:sldLayoutMkLst>
          <pc:spChg chg="mod">
            <ac:chgData name="Ashley S Wilkie" userId="ddf0651c-4c12-4bc2-8a01-95a02c3997d8" providerId="ADAL" clId="{CA377AD8-753A-4CA8-AB37-766ABB3EAF86}" dt="2021-11-30T16:32:24.893" v="44"/>
            <ac:spMkLst>
              <pc:docMk/>
              <pc:sldMasterMk cId="21015890" sldId="2147483672"/>
              <pc:sldLayoutMk cId="964012740" sldId="2147483676"/>
              <ac:spMk id="3" creationId="{00000000-0000-0000-0000-000000000000}"/>
            </ac:spMkLst>
          </pc:spChg>
          <pc:spChg chg="mod">
            <ac:chgData name="Ashley S Wilkie" userId="ddf0651c-4c12-4bc2-8a01-95a02c3997d8" providerId="ADAL" clId="{CA377AD8-753A-4CA8-AB37-766ABB3EAF86}" dt="2021-11-30T16:32:24.893" v="44"/>
            <ac:spMkLst>
              <pc:docMk/>
              <pc:sldMasterMk cId="21015890" sldId="2147483672"/>
              <pc:sldLayoutMk cId="964012740" sldId="2147483676"/>
              <ac:spMk id="4" creationId="{00000000-0000-0000-0000-000000000000}"/>
            </ac:spMkLst>
          </pc:spChg>
        </pc:sldLayoutChg>
        <pc:sldLayoutChg chg="modSp">
          <pc:chgData name="Ashley S Wilkie" userId="ddf0651c-4c12-4bc2-8a01-95a02c3997d8" providerId="ADAL" clId="{CA377AD8-753A-4CA8-AB37-766ABB3EAF86}" dt="2021-11-30T16:32:24.893" v="44"/>
          <pc:sldLayoutMkLst>
            <pc:docMk/>
            <pc:sldMasterMk cId="21015890" sldId="2147483672"/>
            <pc:sldLayoutMk cId="3934983443" sldId="2147483677"/>
          </pc:sldLayoutMkLst>
          <pc:spChg chg="mod">
            <ac:chgData name="Ashley S Wilkie" userId="ddf0651c-4c12-4bc2-8a01-95a02c3997d8" providerId="ADAL" clId="{CA377AD8-753A-4CA8-AB37-766ABB3EAF86}" dt="2021-11-30T16:32:24.893" v="44"/>
            <ac:spMkLst>
              <pc:docMk/>
              <pc:sldMasterMk cId="21015890" sldId="2147483672"/>
              <pc:sldLayoutMk cId="3934983443" sldId="2147483677"/>
              <ac:spMk id="2" creationId="{00000000-0000-0000-0000-000000000000}"/>
            </ac:spMkLst>
          </pc:spChg>
          <pc:spChg chg="mod">
            <ac:chgData name="Ashley S Wilkie" userId="ddf0651c-4c12-4bc2-8a01-95a02c3997d8" providerId="ADAL" clId="{CA377AD8-753A-4CA8-AB37-766ABB3EAF86}" dt="2021-11-30T16:32:24.893" v="44"/>
            <ac:spMkLst>
              <pc:docMk/>
              <pc:sldMasterMk cId="21015890" sldId="2147483672"/>
              <pc:sldLayoutMk cId="3934983443" sldId="2147483677"/>
              <ac:spMk id="3" creationId="{00000000-0000-0000-0000-000000000000}"/>
            </ac:spMkLst>
          </pc:spChg>
          <pc:spChg chg="mod">
            <ac:chgData name="Ashley S Wilkie" userId="ddf0651c-4c12-4bc2-8a01-95a02c3997d8" providerId="ADAL" clId="{CA377AD8-753A-4CA8-AB37-766ABB3EAF86}" dt="2021-11-30T16:32:24.893" v="44"/>
            <ac:spMkLst>
              <pc:docMk/>
              <pc:sldMasterMk cId="21015890" sldId="2147483672"/>
              <pc:sldLayoutMk cId="3934983443" sldId="2147483677"/>
              <ac:spMk id="4" creationId="{00000000-0000-0000-0000-000000000000}"/>
            </ac:spMkLst>
          </pc:spChg>
          <pc:spChg chg="mod">
            <ac:chgData name="Ashley S Wilkie" userId="ddf0651c-4c12-4bc2-8a01-95a02c3997d8" providerId="ADAL" clId="{CA377AD8-753A-4CA8-AB37-766ABB3EAF86}" dt="2021-11-30T16:32:24.893" v="44"/>
            <ac:spMkLst>
              <pc:docMk/>
              <pc:sldMasterMk cId="21015890" sldId="2147483672"/>
              <pc:sldLayoutMk cId="3934983443" sldId="2147483677"/>
              <ac:spMk id="5" creationId="{00000000-0000-0000-0000-000000000000}"/>
            </ac:spMkLst>
          </pc:spChg>
          <pc:spChg chg="mod">
            <ac:chgData name="Ashley S Wilkie" userId="ddf0651c-4c12-4bc2-8a01-95a02c3997d8" providerId="ADAL" clId="{CA377AD8-753A-4CA8-AB37-766ABB3EAF86}" dt="2021-11-30T16:32:24.893" v="44"/>
            <ac:spMkLst>
              <pc:docMk/>
              <pc:sldMasterMk cId="21015890" sldId="2147483672"/>
              <pc:sldLayoutMk cId="3934983443" sldId="2147483677"/>
              <ac:spMk id="6" creationId="{00000000-0000-0000-0000-000000000000}"/>
            </ac:spMkLst>
          </pc:spChg>
        </pc:sldLayoutChg>
        <pc:sldLayoutChg chg="modSp">
          <pc:chgData name="Ashley S Wilkie" userId="ddf0651c-4c12-4bc2-8a01-95a02c3997d8" providerId="ADAL" clId="{CA377AD8-753A-4CA8-AB37-766ABB3EAF86}" dt="2021-11-30T16:32:24.893" v="44"/>
          <pc:sldLayoutMkLst>
            <pc:docMk/>
            <pc:sldMasterMk cId="21015890" sldId="2147483672"/>
            <pc:sldLayoutMk cId="3527820275" sldId="2147483680"/>
          </pc:sldLayoutMkLst>
          <pc:spChg chg="mod">
            <ac:chgData name="Ashley S Wilkie" userId="ddf0651c-4c12-4bc2-8a01-95a02c3997d8" providerId="ADAL" clId="{CA377AD8-753A-4CA8-AB37-766ABB3EAF86}" dt="2021-11-30T16:32:24.893" v="44"/>
            <ac:spMkLst>
              <pc:docMk/>
              <pc:sldMasterMk cId="21015890" sldId="2147483672"/>
              <pc:sldLayoutMk cId="3527820275" sldId="2147483680"/>
              <ac:spMk id="2" creationId="{00000000-0000-0000-0000-000000000000}"/>
            </ac:spMkLst>
          </pc:spChg>
          <pc:spChg chg="mod">
            <ac:chgData name="Ashley S Wilkie" userId="ddf0651c-4c12-4bc2-8a01-95a02c3997d8" providerId="ADAL" clId="{CA377AD8-753A-4CA8-AB37-766ABB3EAF86}" dt="2021-11-30T16:32:24.893" v="44"/>
            <ac:spMkLst>
              <pc:docMk/>
              <pc:sldMasterMk cId="21015890" sldId="2147483672"/>
              <pc:sldLayoutMk cId="3527820275" sldId="2147483680"/>
              <ac:spMk id="3" creationId="{00000000-0000-0000-0000-000000000000}"/>
            </ac:spMkLst>
          </pc:spChg>
          <pc:spChg chg="mod">
            <ac:chgData name="Ashley S Wilkie" userId="ddf0651c-4c12-4bc2-8a01-95a02c3997d8" providerId="ADAL" clId="{CA377AD8-753A-4CA8-AB37-766ABB3EAF86}" dt="2021-11-30T16:32:24.893" v="44"/>
            <ac:spMkLst>
              <pc:docMk/>
              <pc:sldMasterMk cId="21015890" sldId="2147483672"/>
              <pc:sldLayoutMk cId="3527820275" sldId="2147483680"/>
              <ac:spMk id="4" creationId="{00000000-0000-0000-0000-000000000000}"/>
            </ac:spMkLst>
          </pc:spChg>
        </pc:sldLayoutChg>
        <pc:sldLayoutChg chg="modSp">
          <pc:chgData name="Ashley S Wilkie" userId="ddf0651c-4c12-4bc2-8a01-95a02c3997d8" providerId="ADAL" clId="{CA377AD8-753A-4CA8-AB37-766ABB3EAF86}" dt="2021-11-30T16:32:24.893" v="44"/>
          <pc:sldLayoutMkLst>
            <pc:docMk/>
            <pc:sldMasterMk cId="21015890" sldId="2147483672"/>
            <pc:sldLayoutMk cId="1597475666" sldId="2147483681"/>
          </pc:sldLayoutMkLst>
          <pc:spChg chg="mod">
            <ac:chgData name="Ashley S Wilkie" userId="ddf0651c-4c12-4bc2-8a01-95a02c3997d8" providerId="ADAL" clId="{CA377AD8-753A-4CA8-AB37-766ABB3EAF86}" dt="2021-11-30T16:32:24.893" v="44"/>
            <ac:spMkLst>
              <pc:docMk/>
              <pc:sldMasterMk cId="21015890" sldId="2147483672"/>
              <pc:sldLayoutMk cId="1597475666" sldId="2147483681"/>
              <ac:spMk id="2" creationId="{00000000-0000-0000-0000-000000000000}"/>
            </ac:spMkLst>
          </pc:spChg>
          <pc:spChg chg="mod">
            <ac:chgData name="Ashley S Wilkie" userId="ddf0651c-4c12-4bc2-8a01-95a02c3997d8" providerId="ADAL" clId="{CA377AD8-753A-4CA8-AB37-766ABB3EAF86}" dt="2021-11-30T16:32:24.893" v="44"/>
            <ac:spMkLst>
              <pc:docMk/>
              <pc:sldMasterMk cId="21015890" sldId="2147483672"/>
              <pc:sldLayoutMk cId="1597475666" sldId="2147483681"/>
              <ac:spMk id="3" creationId="{00000000-0000-0000-0000-000000000000}"/>
            </ac:spMkLst>
          </pc:spChg>
          <pc:spChg chg="mod">
            <ac:chgData name="Ashley S Wilkie" userId="ddf0651c-4c12-4bc2-8a01-95a02c3997d8" providerId="ADAL" clId="{CA377AD8-753A-4CA8-AB37-766ABB3EAF86}" dt="2021-11-30T16:32:24.893" v="44"/>
            <ac:spMkLst>
              <pc:docMk/>
              <pc:sldMasterMk cId="21015890" sldId="2147483672"/>
              <pc:sldLayoutMk cId="1597475666" sldId="2147483681"/>
              <ac:spMk id="4" creationId="{00000000-0000-0000-0000-000000000000}"/>
            </ac:spMkLst>
          </pc:spChg>
        </pc:sldLayoutChg>
        <pc:sldLayoutChg chg="modSp">
          <pc:chgData name="Ashley S Wilkie" userId="ddf0651c-4c12-4bc2-8a01-95a02c3997d8" providerId="ADAL" clId="{CA377AD8-753A-4CA8-AB37-766ABB3EAF86}" dt="2021-11-30T16:32:24.893" v="44"/>
          <pc:sldLayoutMkLst>
            <pc:docMk/>
            <pc:sldMasterMk cId="21015890" sldId="2147483672"/>
            <pc:sldLayoutMk cId="2963062187" sldId="2147483683"/>
          </pc:sldLayoutMkLst>
          <pc:spChg chg="mod">
            <ac:chgData name="Ashley S Wilkie" userId="ddf0651c-4c12-4bc2-8a01-95a02c3997d8" providerId="ADAL" clId="{CA377AD8-753A-4CA8-AB37-766ABB3EAF86}" dt="2021-11-30T16:32:24.893" v="44"/>
            <ac:spMkLst>
              <pc:docMk/>
              <pc:sldMasterMk cId="21015890" sldId="2147483672"/>
              <pc:sldLayoutMk cId="2963062187" sldId="2147483683"/>
              <ac:spMk id="2" creationId="{00000000-0000-0000-0000-000000000000}"/>
            </ac:spMkLst>
          </pc:spChg>
          <pc:spChg chg="mod">
            <ac:chgData name="Ashley S Wilkie" userId="ddf0651c-4c12-4bc2-8a01-95a02c3997d8" providerId="ADAL" clId="{CA377AD8-753A-4CA8-AB37-766ABB3EAF86}" dt="2021-11-30T16:32:24.893" v="44"/>
            <ac:spMkLst>
              <pc:docMk/>
              <pc:sldMasterMk cId="21015890" sldId="2147483672"/>
              <pc:sldLayoutMk cId="2963062187" sldId="2147483683"/>
              <ac:spMk id="3"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oleObject" Target="file:///C:\Users\awilkie\AppData\Local\Microsoft\Windows\INetCache\Content.Outlook\U910F32P\fall%202021%20chart%20workbook%20121421.xlsx" TargetMode="External"/><Relationship Id="rId1" Type="http://schemas.openxmlformats.org/officeDocument/2006/relationships/themeOverride" Target="../theme/themeOverride6.xml"/></Relationships>
</file>

<file path=ppt/charts/_rels/chart6.xml.rels><?xml version="1.0" encoding="UTF-8" standalone="yes"?>
<Relationships xmlns="http://schemas.openxmlformats.org/package/2006/relationships"><Relationship Id="rId2" Type="http://schemas.openxmlformats.org/officeDocument/2006/relationships/oleObject" Target="file:///C:\Users\awilkie\AppData\Local\Microsoft\Windows\INetCache\Content.Outlook\U910F32P\fall%202021%20chart%20workbook%20121421.xlsx" TargetMode="External"/><Relationship Id="rId1" Type="http://schemas.openxmlformats.org/officeDocument/2006/relationships/themeOverride" Target="../theme/themeOverride7.xml"/></Relationships>
</file>

<file path=ppt/charts/_rels/chart7.xml.rels><?xml version="1.0" encoding="UTF-8" standalone="yes"?>
<Relationships xmlns="http://schemas.openxmlformats.org/package/2006/relationships"><Relationship Id="rId3" Type="http://schemas.openxmlformats.org/officeDocument/2006/relationships/oleObject" Target="https://landeruniversity-my.sharepoint.com/personal/awilkie_lander_edu/Documents/Documents/FY2022/Ways%20&amp;%20Means/Graduation%20Graph%20Data.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Recurring</c:v>
                </c:pt>
              </c:strCache>
            </c:strRef>
          </c:tx>
          <c:spPr>
            <a:solidFill>
              <a:schemeClr val="accent1"/>
            </a:solidFill>
            <a:ln>
              <a:noFill/>
            </a:ln>
            <a:effectLst/>
          </c:spPr>
          <c:invertIfNegative val="0"/>
          <c:cat>
            <c:numRef>
              <c:f>Sheet1!$A$2:$A$4</c:f>
              <c:numCache>
                <c:formatCode>General</c:formatCode>
                <c:ptCount val="3"/>
                <c:pt idx="0">
                  <c:v>2020</c:v>
                </c:pt>
                <c:pt idx="1">
                  <c:v>2021</c:v>
                </c:pt>
                <c:pt idx="2">
                  <c:v>2022</c:v>
                </c:pt>
              </c:numCache>
            </c:numRef>
          </c:cat>
          <c:val>
            <c:numRef>
              <c:f>Sheet1!$B$2:$B$4</c:f>
              <c:numCache>
                <c:formatCode>#,##0</c:formatCode>
                <c:ptCount val="3"/>
                <c:pt idx="0">
                  <c:v>9649016</c:v>
                </c:pt>
                <c:pt idx="1">
                  <c:v>9980053</c:v>
                </c:pt>
                <c:pt idx="2" formatCode="General">
                  <c:v>11880546</c:v>
                </c:pt>
              </c:numCache>
            </c:numRef>
          </c:val>
          <c:extLst>
            <c:ext xmlns:c16="http://schemas.microsoft.com/office/drawing/2014/chart" uri="{C3380CC4-5D6E-409C-BE32-E72D297353CC}">
              <c16:uniqueId val="{00000000-2A4A-4C15-93CF-ED2AA43CC7FE}"/>
            </c:ext>
          </c:extLst>
        </c:ser>
        <c:ser>
          <c:idx val="1"/>
          <c:order val="1"/>
          <c:tx>
            <c:strRef>
              <c:f>Sheet1!$C$1</c:f>
              <c:strCache>
                <c:ptCount val="1"/>
                <c:pt idx="0">
                  <c:v>Non-Recurring/Capital</c:v>
                </c:pt>
              </c:strCache>
            </c:strRef>
          </c:tx>
          <c:spPr>
            <a:solidFill>
              <a:schemeClr val="accent2"/>
            </a:solidFill>
            <a:ln>
              <a:noFill/>
            </a:ln>
            <a:effectLst/>
          </c:spPr>
          <c:invertIfNegative val="0"/>
          <c:cat>
            <c:numRef>
              <c:f>Sheet1!$A$2:$A$4</c:f>
              <c:numCache>
                <c:formatCode>General</c:formatCode>
                <c:ptCount val="3"/>
                <c:pt idx="0">
                  <c:v>2020</c:v>
                </c:pt>
                <c:pt idx="1">
                  <c:v>2021</c:v>
                </c:pt>
                <c:pt idx="2">
                  <c:v>2022</c:v>
                </c:pt>
              </c:numCache>
            </c:numRef>
          </c:cat>
          <c:val>
            <c:numRef>
              <c:f>Sheet1!$C$2:$C$4</c:f>
              <c:numCache>
                <c:formatCode>General</c:formatCode>
                <c:ptCount val="3"/>
                <c:pt idx="0">
                  <c:v>4675200</c:v>
                </c:pt>
                <c:pt idx="1">
                  <c:v>0</c:v>
                </c:pt>
                <c:pt idx="2">
                  <c:v>16214471</c:v>
                </c:pt>
              </c:numCache>
            </c:numRef>
          </c:val>
          <c:extLst>
            <c:ext xmlns:c16="http://schemas.microsoft.com/office/drawing/2014/chart" uri="{C3380CC4-5D6E-409C-BE32-E72D297353CC}">
              <c16:uniqueId val="{00000001-2A4A-4C15-93CF-ED2AA43CC7FE}"/>
            </c:ext>
          </c:extLst>
        </c:ser>
        <c:ser>
          <c:idx val="2"/>
          <c:order val="2"/>
          <c:tx>
            <c:strRef>
              <c:f>Sheet1!$D$1</c:f>
              <c:strCache>
                <c:ptCount val="1"/>
                <c:pt idx="0">
                  <c:v>Other</c:v>
                </c:pt>
              </c:strCache>
            </c:strRef>
          </c:tx>
          <c:spPr>
            <a:solidFill>
              <a:schemeClr val="accent3"/>
            </a:solidFill>
            <a:ln>
              <a:noFill/>
            </a:ln>
            <a:effectLst/>
          </c:spPr>
          <c:invertIfNegative val="0"/>
          <c:cat>
            <c:numRef>
              <c:f>Sheet1!$A$2:$A$4</c:f>
              <c:numCache>
                <c:formatCode>General</c:formatCode>
                <c:ptCount val="3"/>
                <c:pt idx="0">
                  <c:v>2020</c:v>
                </c:pt>
                <c:pt idx="1">
                  <c:v>2021</c:v>
                </c:pt>
                <c:pt idx="2">
                  <c:v>2022</c:v>
                </c:pt>
              </c:numCache>
            </c:numRef>
          </c:cat>
          <c:val>
            <c:numRef>
              <c:f>Sheet1!$D$2:$D$4</c:f>
              <c:numCache>
                <c:formatCode>#,##0</c:formatCode>
                <c:ptCount val="3"/>
                <c:pt idx="0">
                  <c:v>67338224</c:v>
                </c:pt>
                <c:pt idx="1">
                  <c:v>67338224</c:v>
                </c:pt>
                <c:pt idx="2" formatCode="General">
                  <c:v>69443216</c:v>
                </c:pt>
              </c:numCache>
            </c:numRef>
          </c:val>
          <c:extLst>
            <c:ext xmlns:c16="http://schemas.microsoft.com/office/drawing/2014/chart" uri="{C3380CC4-5D6E-409C-BE32-E72D297353CC}">
              <c16:uniqueId val="{00000002-2A4A-4C15-93CF-ED2AA43CC7FE}"/>
            </c:ext>
          </c:extLst>
        </c:ser>
        <c:ser>
          <c:idx val="3"/>
          <c:order val="3"/>
          <c:tx>
            <c:strRef>
              <c:f>Sheet1!$E$1</c:f>
              <c:strCache>
                <c:ptCount val="1"/>
                <c:pt idx="0">
                  <c:v>Federal</c:v>
                </c:pt>
              </c:strCache>
            </c:strRef>
          </c:tx>
          <c:spPr>
            <a:solidFill>
              <a:schemeClr val="accent4"/>
            </a:solidFill>
            <a:ln>
              <a:noFill/>
            </a:ln>
            <a:effectLst/>
          </c:spPr>
          <c:invertIfNegative val="0"/>
          <c:cat>
            <c:numRef>
              <c:f>Sheet1!$A$2:$A$4</c:f>
              <c:numCache>
                <c:formatCode>General</c:formatCode>
                <c:ptCount val="3"/>
                <c:pt idx="0">
                  <c:v>2020</c:v>
                </c:pt>
                <c:pt idx="1">
                  <c:v>2021</c:v>
                </c:pt>
                <c:pt idx="2">
                  <c:v>2022</c:v>
                </c:pt>
              </c:numCache>
            </c:numRef>
          </c:cat>
          <c:val>
            <c:numRef>
              <c:f>Sheet1!$E$2:$E$4</c:f>
              <c:numCache>
                <c:formatCode>#,##0</c:formatCode>
                <c:ptCount val="3"/>
                <c:pt idx="0">
                  <c:v>7240741</c:v>
                </c:pt>
                <c:pt idx="1">
                  <c:v>7240741</c:v>
                </c:pt>
                <c:pt idx="2" formatCode="General">
                  <c:v>7240741</c:v>
                </c:pt>
              </c:numCache>
            </c:numRef>
          </c:val>
          <c:extLst>
            <c:ext xmlns:c16="http://schemas.microsoft.com/office/drawing/2014/chart" uri="{C3380CC4-5D6E-409C-BE32-E72D297353CC}">
              <c16:uniqueId val="{00000003-2A4A-4C15-93CF-ED2AA43CC7FE}"/>
            </c:ext>
          </c:extLst>
        </c:ser>
        <c:dLbls>
          <c:showLegendKey val="0"/>
          <c:showVal val="0"/>
          <c:showCatName val="0"/>
          <c:showSerName val="0"/>
          <c:showPercent val="0"/>
          <c:showBubbleSize val="0"/>
        </c:dLbls>
        <c:gapWidth val="150"/>
        <c:overlap val="100"/>
        <c:axId val="285465512"/>
        <c:axId val="285466296"/>
      </c:barChart>
      <c:catAx>
        <c:axId val="285465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Calibri" panose="020F0502020204030204" pitchFamily="34" charset="0"/>
                <a:ea typeface="+mn-ea"/>
                <a:cs typeface="+mn-cs"/>
              </a:defRPr>
            </a:pPr>
            <a:endParaRPr lang="en-US"/>
          </a:p>
        </c:txPr>
        <c:crossAx val="285466296"/>
        <c:crosses val="autoZero"/>
        <c:auto val="1"/>
        <c:lblAlgn val="ctr"/>
        <c:lblOffset val="100"/>
        <c:noMultiLvlLbl val="0"/>
      </c:catAx>
      <c:valAx>
        <c:axId val="285466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Calibri" panose="020F0502020204030204" pitchFamily="34" charset="0"/>
                <a:ea typeface="+mn-ea"/>
                <a:cs typeface="+mn-cs"/>
              </a:defRPr>
            </a:pPr>
            <a:endParaRPr lang="en-US"/>
          </a:p>
        </c:txPr>
        <c:crossAx val="285465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ysClr val="windowText" lastClr="000000"/>
              </a:solidFill>
              <a:latin typeface="Calibri" panose="020F0502020204030204" pitchFamily="34" charset="0"/>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mn-cs"/>
              </a:defRPr>
            </a:pPr>
            <a:r>
              <a:rPr lang="en-US" dirty="0">
                <a:solidFill>
                  <a:schemeClr val="tx1"/>
                </a:solidFill>
                <a:latin typeface="Calibri" panose="020F0502020204030204" pitchFamily="34" charset="0"/>
              </a:rPr>
              <a:t>All</a:t>
            </a:r>
            <a:r>
              <a:rPr lang="en-US" baseline="0" dirty="0">
                <a:solidFill>
                  <a:schemeClr val="tx1"/>
                </a:solidFill>
                <a:latin typeface="Calibri" panose="020F0502020204030204" pitchFamily="34" charset="0"/>
              </a:rPr>
              <a:t> Faculty &amp; Staff (Headcount) </a:t>
            </a:r>
            <a:endParaRPr lang="en-US" dirty="0">
              <a:solidFill>
                <a:schemeClr val="tx1"/>
              </a:solidFill>
              <a:latin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mn-cs"/>
            </a:defRPr>
          </a:pPr>
          <a:endParaRPr lang="en-US"/>
        </a:p>
      </c:txPr>
    </c:title>
    <c:autoTitleDeleted val="0"/>
    <c:plotArea>
      <c:layout/>
      <c:pieChart>
        <c:varyColors val="1"/>
        <c:ser>
          <c:idx val="0"/>
          <c:order val="0"/>
          <c:tx>
            <c:strRef>
              <c:f>Sheet1!$B$1</c:f>
              <c:strCache>
                <c:ptCount val="1"/>
                <c:pt idx="0">
                  <c:v>Institution</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1D08-4323-8695-73008B9C3F8B}"/>
              </c:ext>
            </c:extLst>
          </c:dPt>
          <c:dPt>
            <c:idx val="1"/>
            <c:bubble3D val="0"/>
            <c:spPr>
              <a:solidFill>
                <a:srgbClr val="1F497D"/>
              </a:solidFill>
              <a:ln w="19050">
                <a:solidFill>
                  <a:schemeClr val="lt1"/>
                </a:solidFill>
              </a:ln>
              <a:effectLst/>
            </c:spPr>
            <c:extLst>
              <c:ext xmlns:c16="http://schemas.microsoft.com/office/drawing/2014/chart" uri="{C3380CC4-5D6E-409C-BE32-E72D297353CC}">
                <c16:uniqueId val="{00000003-1D08-4323-8695-73008B9C3F8B}"/>
              </c:ext>
            </c:extLst>
          </c:dPt>
          <c:dLbls>
            <c:dLbl>
              <c:idx val="0"/>
              <c:layout>
                <c:manualLayout>
                  <c:x val="-8.2363670831518659E-2"/>
                  <c:y val="0.1274947157051169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D08-4323-8695-73008B9C3F8B}"/>
                </c:ext>
              </c:extLst>
            </c:dLbl>
            <c:dLbl>
              <c:idx val="1"/>
              <c:layout>
                <c:manualLayout>
                  <c:x val="0.11745981909204849"/>
                  <c:y val="-0.18914234050583206"/>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alibri" panose="020F0502020204030204" pitchFamily="34" charset="0"/>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D08-4323-8695-73008B9C3F8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alibri" panose="020F050202020403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Minority</c:v>
                </c:pt>
                <c:pt idx="1">
                  <c:v>Non-Minority</c:v>
                </c:pt>
              </c:strCache>
            </c:strRef>
          </c:cat>
          <c:val>
            <c:numRef>
              <c:f>Sheet1!$B$2:$B$3</c:f>
              <c:numCache>
                <c:formatCode>General</c:formatCode>
                <c:ptCount val="2"/>
                <c:pt idx="0">
                  <c:v>99</c:v>
                </c:pt>
                <c:pt idx="1">
                  <c:v>563</c:v>
                </c:pt>
              </c:numCache>
            </c:numRef>
          </c:val>
          <c:extLst>
            <c:ext xmlns:c16="http://schemas.microsoft.com/office/drawing/2014/chart" uri="{C3380CC4-5D6E-409C-BE32-E72D297353CC}">
              <c16:uniqueId val="{00000004-1D08-4323-8695-73008B9C3F8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01307475454457"/>
          <c:y val="5.091670508954798E-3"/>
          <c:w val="0.60888743073782448"/>
          <c:h val="0.98482463246696128"/>
        </c:manualLayout>
      </c:layout>
      <c:pieChart>
        <c:varyColors val="1"/>
        <c:ser>
          <c:idx val="0"/>
          <c:order val="0"/>
          <c:tx>
            <c:strRef>
              <c:f>Sheet1!$B$1</c:f>
              <c:strCache>
                <c:ptCount val="1"/>
                <c:pt idx="0">
                  <c:v>Column2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C55-456C-B02F-679D4A944F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C55-456C-B02F-679D4A944F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C55-456C-B02F-679D4A944F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C55-456C-B02F-679D4A944F4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C55-456C-B02F-679D4A944F4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C55-456C-B02F-679D4A944F4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C55-456C-B02F-679D4A944F4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10-8C55-456C-B02F-679D4A944F4D}"/>
              </c:ext>
            </c:extLst>
          </c:dPt>
          <c:dLbls>
            <c:dLbl>
              <c:idx val="0"/>
              <c:layout>
                <c:manualLayout>
                  <c:x val="-9.4099081364829446E-2"/>
                  <c:y val="0.16403286067229017"/>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8C55-456C-B02F-679D4A944F4D}"/>
                </c:ext>
              </c:extLst>
            </c:dLbl>
            <c:dLbl>
              <c:idx val="1"/>
              <c:layout>
                <c:manualLayout>
                  <c:x val="-0.1312078958880141"/>
                  <c:y val="-5.6419991526216453E-3"/>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8C55-456C-B02F-679D4A944F4D}"/>
                </c:ext>
              </c:extLst>
            </c:dLbl>
            <c:dLbl>
              <c:idx val="2"/>
              <c:layout>
                <c:manualLayout>
                  <c:x val="-0.11782863079615048"/>
                  <c:y val="-0.11088749126484986"/>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8C55-456C-B02F-679D4A944F4D}"/>
                </c:ext>
              </c:extLst>
            </c:dLbl>
            <c:dLbl>
              <c:idx val="3"/>
              <c:layout>
                <c:manualLayout>
                  <c:x val="-7.0430664916885447E-2"/>
                  <c:y val="-9.6642290782834539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8C55-456C-B02F-679D4A944F4D}"/>
                </c:ext>
              </c:extLst>
            </c:dLbl>
            <c:dLbl>
              <c:idx val="4"/>
              <c:layout>
                <c:manualLayout>
                  <c:x val="-8.6974081364829398E-2"/>
                  <c:y val="-1.6771488469601779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8C55-456C-B02F-679D4A944F4D}"/>
                </c:ext>
              </c:extLst>
            </c:dLbl>
            <c:dLbl>
              <c:idx val="5"/>
              <c:layout>
                <c:manualLayout>
                  <c:x val="0.12127624671916011"/>
                  <c:y val="-0.17229050771169327"/>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8C55-456C-B02F-679D4A944F4D}"/>
                </c:ext>
              </c:extLst>
            </c:dLbl>
            <c:dLbl>
              <c:idx val="6"/>
              <c:layout>
                <c:manualLayout>
                  <c:x val="0.18492060367454069"/>
                  <c:y val="5.546388462448483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8C55-456C-B02F-679D4A944F4D}"/>
                </c:ext>
              </c:extLst>
            </c:dLbl>
            <c:dLbl>
              <c:idx val="7"/>
              <c:layout>
                <c:manualLayout>
                  <c:x val="-3.3308289588801387E-2"/>
                  <c:y val="-2.0028722824741246E-2"/>
                </c:manualLayout>
              </c:layout>
              <c:tx>
                <c:rich>
                  <a:bodyPr/>
                  <a:lstStyle/>
                  <a:p>
                    <a:fld id="{D2EE693D-9B88-40E1-ACF6-D327501D7267}" type="CATEGORYNAME">
                      <a:rPr lang="en-US">
                        <a:solidFill>
                          <a:schemeClr val="tx1"/>
                        </a:solidFill>
                      </a:rPr>
                      <a:pPr/>
                      <a:t>[CATEGORY NAME]</a:t>
                    </a:fld>
                    <a:r>
                      <a:rPr lang="en-US" baseline="0" dirty="0">
                        <a:solidFill>
                          <a:schemeClr val="tx1"/>
                        </a:solidFill>
                      </a:rPr>
                      <a:t>
</a:t>
                    </a:r>
                    <a:fld id="{5CCC1AB7-75DC-4163-AA0F-01FD41C64FDD}" type="VALUE">
                      <a:rPr lang="en-US" baseline="0">
                        <a:solidFill>
                          <a:schemeClr val="tx1"/>
                        </a:solidFill>
                      </a:rPr>
                      <a:pPr/>
                      <a:t>[VALUE]</a:t>
                    </a:fld>
                    <a:r>
                      <a:rPr lang="en-US" baseline="0" dirty="0">
                        <a:solidFill>
                          <a:schemeClr val="tx1"/>
                        </a:solidFill>
                      </a:rPr>
                      <a:t>
</a:t>
                    </a:r>
                    <a:fld id="{EDDCE5F6-6B0B-47F0-A868-31B0EFB6D3A9}" type="PERCENTAGE">
                      <a:rPr lang="en-US" baseline="0">
                        <a:solidFill>
                          <a:schemeClr val="tx1"/>
                        </a:solidFill>
                      </a:rPr>
                      <a:pPr/>
                      <a:t>[PERCENTAGE]</a:t>
                    </a:fld>
                    <a:endParaRPr lang="en-US" baseline="0" dirty="0">
                      <a:solidFill>
                        <a:schemeClr val="tx1"/>
                      </a:solidFill>
                    </a:endParaRPr>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0-8C55-456C-B02F-679D4A944F4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Sheet1!$A$2:$A$9</c:f>
              <c:strCache>
                <c:ptCount val="8"/>
                <c:pt idx="0">
                  <c:v>Tuition &amp; Student Fees</c:v>
                </c:pt>
                <c:pt idx="1">
                  <c:v>Federal Grants</c:v>
                </c:pt>
                <c:pt idx="2">
                  <c:v>State Grants</c:v>
                </c:pt>
                <c:pt idx="3">
                  <c:v>Sales &amp; Services, Auxiliary, and Other Service</c:v>
                </c:pt>
                <c:pt idx="4">
                  <c:v>Other Revenue</c:v>
                </c:pt>
                <c:pt idx="5">
                  <c:v>Recurring State Appropriations</c:v>
                </c:pt>
                <c:pt idx="6">
                  <c:v>Non-Recurring State Appropriations/Capital</c:v>
                </c:pt>
                <c:pt idx="7">
                  <c:v>Allocations from State Agencies</c:v>
                </c:pt>
              </c:strCache>
            </c:strRef>
          </c:cat>
          <c:val>
            <c:numRef>
              <c:f>Sheet1!$B$2:$B$9</c:f>
              <c:numCache>
                <c:formatCode>_("$"* #,##0_);_("$"* \(#,##0\);_("$"* "-"??_);_(@_)</c:formatCode>
                <c:ptCount val="8"/>
                <c:pt idx="0">
                  <c:v>38502072</c:v>
                </c:pt>
                <c:pt idx="1">
                  <c:v>7240741</c:v>
                </c:pt>
                <c:pt idx="2">
                  <c:v>7999626</c:v>
                </c:pt>
                <c:pt idx="3">
                  <c:v>20920727</c:v>
                </c:pt>
                <c:pt idx="4">
                  <c:v>1711064</c:v>
                </c:pt>
                <c:pt idx="5">
                  <c:v>11880546</c:v>
                </c:pt>
                <c:pt idx="6">
                  <c:v>16214471</c:v>
                </c:pt>
                <c:pt idx="7">
                  <c:v>224174</c:v>
                </c:pt>
              </c:numCache>
            </c:numRef>
          </c:val>
          <c:extLst>
            <c:ext xmlns:c16="http://schemas.microsoft.com/office/drawing/2014/chart" uri="{C3380CC4-5D6E-409C-BE32-E72D297353CC}">
              <c16:uniqueId val="{0000000E-8C55-456C-B02F-679D4A944F4D}"/>
            </c:ext>
          </c:extLst>
        </c:ser>
        <c:dLbls>
          <c:showLegendKey val="0"/>
          <c:showVal val="0"/>
          <c:showCatName val="0"/>
          <c:showSerName val="0"/>
          <c:showPercent val="0"/>
          <c:showBubbleSize val="0"/>
          <c:showLeaderLines val="1"/>
        </c:dLbls>
        <c:firstSliceAng val="307"/>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01307475454457"/>
          <c:y val="5.091670508954798E-3"/>
          <c:w val="0.60888743073782448"/>
          <c:h val="0.98482463246696128"/>
        </c:manualLayout>
      </c:layout>
      <c:pieChart>
        <c:varyColors val="1"/>
        <c:ser>
          <c:idx val="0"/>
          <c:order val="0"/>
          <c:tx>
            <c:strRef>
              <c:f>Sheet1!$B$1</c:f>
              <c:strCache>
                <c:ptCount val="1"/>
                <c:pt idx="0">
                  <c:v>Column2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464-4F81-A107-91B61AFEBE4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464-4F81-A107-91B61AFEBE4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464-4F81-A107-91B61AFEBE4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464-4F81-A107-91B61AFEBE4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464-4F81-A107-91B61AFEBE4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464-4F81-A107-91B61AFEBE4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464-4F81-A107-91B61AFEBE4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464-4F81-A107-91B61AFEBE4B}"/>
              </c:ext>
            </c:extLst>
          </c:dPt>
          <c:dLbls>
            <c:dLbl>
              <c:idx val="0"/>
              <c:layout>
                <c:manualLayout>
                  <c:x val="-7.545024059492568E-2"/>
                  <c:y val="0.17800910106362491"/>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464-4F81-A107-91B61AFEBE4B}"/>
                </c:ext>
              </c:extLst>
            </c:dLbl>
            <c:dLbl>
              <c:idx val="1"/>
              <c:layout>
                <c:manualLayout>
                  <c:x val="1.0930739240119256E-2"/>
                  <c:y val="-0.10627092997023171"/>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464-4F81-A107-91B61AFEBE4B}"/>
                </c:ext>
              </c:extLst>
            </c:dLbl>
            <c:dLbl>
              <c:idx val="2"/>
              <c:layout>
                <c:manualLayout>
                  <c:x val="5.8856955380577426E-2"/>
                  <c:y val="1.7693920335429769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464-4F81-A107-91B61AFEBE4B}"/>
                </c:ext>
              </c:extLst>
            </c:dLbl>
            <c:dLbl>
              <c:idx val="3"/>
              <c:layout>
                <c:manualLayout>
                  <c:x val="-0.13643744531933508"/>
                  <c:y val="-0.17770448505257597"/>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464-4F81-A107-91B61AFEBE4B}"/>
                </c:ext>
              </c:extLst>
            </c:dLbl>
            <c:dLbl>
              <c:idx val="4"/>
              <c:layout>
                <c:manualLayout>
                  <c:x val="0.17067399387576554"/>
                  <c:y val="-2.7952480782670488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6464-4F81-A107-91B61AFEBE4B}"/>
                </c:ext>
              </c:extLst>
            </c:dLbl>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464-4F81-A107-91B61AFEBE4B}"/>
                </c:ext>
              </c:extLst>
            </c:dLbl>
            <c:dLbl>
              <c:idx val="6"/>
              <c:layout>
                <c:manualLayout>
                  <c:x val="0.17111165791776028"/>
                  <c:y val="-0.12032992731254505"/>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6464-4F81-A107-91B61AFEBE4B}"/>
                </c:ext>
              </c:extLst>
            </c:dLbl>
            <c:dLbl>
              <c:idx val="7"/>
              <c:layout>
                <c:manualLayout>
                  <c:x val="4.3253892413933695E-2"/>
                  <c:y val="-7.0322278897527749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6464-4F81-A107-91B61AFEBE4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Sheet1!$A$2:$A$8</c:f>
              <c:strCache>
                <c:ptCount val="7"/>
                <c:pt idx="0">
                  <c:v>Instruction &amp; Instructional Support</c:v>
                </c:pt>
                <c:pt idx="1">
                  <c:v>Research</c:v>
                </c:pt>
                <c:pt idx="2">
                  <c:v>Public Service</c:v>
                </c:pt>
                <c:pt idx="3">
                  <c:v>Student Services</c:v>
                </c:pt>
                <c:pt idx="4">
                  <c:v>Institutional Support</c:v>
                </c:pt>
                <c:pt idx="5">
                  <c:v>Operation &amp; Maintenance of Plant</c:v>
                </c:pt>
                <c:pt idx="6">
                  <c:v>Auxiliary Enterprises</c:v>
                </c:pt>
              </c:strCache>
            </c:strRef>
          </c:cat>
          <c:val>
            <c:numRef>
              <c:f>Sheet1!$B$2:$B$8</c:f>
              <c:numCache>
                <c:formatCode>_("$"* #,##0_);_("$"* \(#,##0\);_("$"* "-"??_);_(@_)</c:formatCode>
                <c:ptCount val="7"/>
                <c:pt idx="0">
                  <c:v>57138881</c:v>
                </c:pt>
                <c:pt idx="1">
                  <c:v>38991</c:v>
                </c:pt>
                <c:pt idx="2">
                  <c:v>341714</c:v>
                </c:pt>
                <c:pt idx="3">
                  <c:v>11342690</c:v>
                </c:pt>
                <c:pt idx="4">
                  <c:v>13276583</c:v>
                </c:pt>
                <c:pt idx="5">
                  <c:v>9691567</c:v>
                </c:pt>
                <c:pt idx="6">
                  <c:v>12948548</c:v>
                </c:pt>
              </c:numCache>
            </c:numRef>
          </c:val>
          <c:extLst>
            <c:ext xmlns:c16="http://schemas.microsoft.com/office/drawing/2014/chart" uri="{C3380CC4-5D6E-409C-BE32-E72D297353CC}">
              <c16:uniqueId val="{00000010-6464-4F81-A107-91B61AFEBE4B}"/>
            </c:ext>
          </c:extLst>
        </c:ser>
        <c:dLbls>
          <c:showLegendKey val="0"/>
          <c:showVal val="0"/>
          <c:showCatName val="0"/>
          <c:showSerName val="0"/>
          <c:showPercent val="0"/>
          <c:showBubbleSize val="0"/>
          <c:showLeaderLines val="1"/>
        </c:dLbls>
        <c:firstSliceAng val="27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1" dirty="0">
                <a:solidFill>
                  <a:schemeClr val="tx1"/>
                </a:solidFill>
              </a:rPr>
              <a:t>Fall 2021 Minority Enrollment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spPr>
            <a:ln>
              <a:noFill/>
            </a:ln>
          </c:spPr>
          <c:dPt>
            <c:idx val="0"/>
            <c:bubble3D val="0"/>
            <c:spPr>
              <a:solidFill>
                <a:srgbClr val="FFC000"/>
              </a:solidFill>
              <a:ln w="19050">
                <a:noFill/>
              </a:ln>
              <a:effectLst/>
            </c:spPr>
            <c:extLst>
              <c:ext xmlns:c16="http://schemas.microsoft.com/office/drawing/2014/chart" uri="{C3380CC4-5D6E-409C-BE32-E72D297353CC}">
                <c16:uniqueId val="{00000001-8E7D-484E-A5C2-883266C31C40}"/>
              </c:ext>
            </c:extLst>
          </c:dPt>
          <c:dPt>
            <c:idx val="1"/>
            <c:bubble3D val="0"/>
            <c:spPr>
              <a:solidFill>
                <a:srgbClr val="1F497D"/>
              </a:solidFill>
              <a:ln w="19050">
                <a:noFill/>
              </a:ln>
              <a:effectLst/>
            </c:spPr>
            <c:extLst>
              <c:ext xmlns:c16="http://schemas.microsoft.com/office/drawing/2014/chart" uri="{C3380CC4-5D6E-409C-BE32-E72D297353CC}">
                <c16:uniqueId val="{00000003-8E7D-484E-A5C2-883266C31C40}"/>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7D-484E-A5C2-883266C31C40}"/>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7D-484E-A5C2-883266C31C4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extLst>
          </c:dLbls>
          <c:cat>
            <c:strRef>
              <c:f>'minority pivot'!$B$19:$B$20</c:f>
              <c:strCache>
                <c:ptCount val="2"/>
                <c:pt idx="0">
                  <c:v>Minority</c:v>
                </c:pt>
                <c:pt idx="1">
                  <c:v>Non-Minority</c:v>
                </c:pt>
              </c:strCache>
            </c:strRef>
          </c:cat>
          <c:val>
            <c:numRef>
              <c:f>'minority pivot'!$C$19:$C$20</c:f>
              <c:numCache>
                <c:formatCode>0%</c:formatCode>
                <c:ptCount val="2"/>
                <c:pt idx="0">
                  <c:v>0.32</c:v>
                </c:pt>
                <c:pt idx="1">
                  <c:v>0.68</c:v>
                </c:pt>
              </c:numCache>
            </c:numRef>
          </c:val>
          <c:extLst>
            <c:ext xmlns:c16="http://schemas.microsoft.com/office/drawing/2014/chart" uri="{C3380CC4-5D6E-409C-BE32-E72D297353CC}">
              <c16:uniqueId val="{00000004-8E7D-484E-A5C2-883266C31C4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solidFill>
                  <a:sysClr val="windowText" lastClr="000000"/>
                </a:solidFill>
              </a:rPr>
              <a:t>Fall</a:t>
            </a:r>
            <a:r>
              <a:rPr lang="en-US" baseline="0">
                <a:solidFill>
                  <a:sysClr val="windowText" lastClr="000000"/>
                </a:solidFill>
              </a:rPr>
              <a:t> 2021 Headcount</a:t>
            </a:r>
            <a:endParaRPr lang="en-US">
              <a:solidFill>
                <a:sysClr val="windowText" lastClr="000000"/>
              </a:solidFill>
            </a:endParaRPr>
          </a:p>
        </c:rich>
      </c:tx>
      <c:layout>
        <c:manualLayout>
          <c:xMode val="edge"/>
          <c:yMode val="edge"/>
          <c:x val="0.34479616083492526"/>
          <c:y val="4.2685475729757477E-2"/>
        </c:manualLayout>
      </c:layout>
      <c:overlay val="0"/>
      <c:spPr>
        <a:noFill/>
        <a:ln>
          <a:noFill/>
        </a:ln>
        <a:effectLst/>
      </c:spPr>
    </c:title>
    <c:autoTitleDeleted val="0"/>
    <c:plotArea>
      <c:layout/>
      <c:pieChart>
        <c:varyColors val="1"/>
        <c:ser>
          <c:idx val="1"/>
          <c:order val="0"/>
          <c:spPr>
            <a:ln>
              <a:solidFill>
                <a:srgbClr val="FFC000"/>
              </a:solidFill>
            </a:ln>
          </c:spPr>
          <c:dPt>
            <c:idx val="0"/>
            <c:bubble3D val="0"/>
            <c:spPr>
              <a:solidFill>
                <a:srgbClr val="1F497D"/>
              </a:solidFill>
              <a:ln>
                <a:solidFill>
                  <a:srgbClr val="1F497D"/>
                </a:solidFill>
              </a:ln>
            </c:spPr>
            <c:extLst>
              <c:ext xmlns:c16="http://schemas.microsoft.com/office/drawing/2014/chart" uri="{C3380CC4-5D6E-409C-BE32-E72D297353CC}">
                <c16:uniqueId val="{00000001-7F97-4638-B823-116573D793AB}"/>
              </c:ext>
            </c:extLst>
          </c:dPt>
          <c:dPt>
            <c:idx val="1"/>
            <c:bubble3D val="0"/>
            <c:spPr>
              <a:solidFill>
                <a:schemeClr val="accent4"/>
              </a:solidFill>
              <a:ln>
                <a:solidFill>
                  <a:srgbClr val="FFC000"/>
                </a:solidFill>
              </a:ln>
            </c:spPr>
            <c:extLst>
              <c:ext xmlns:c16="http://schemas.microsoft.com/office/drawing/2014/chart" uri="{C3380CC4-5D6E-409C-BE32-E72D297353CC}">
                <c16:uniqueId val="{00000003-7F97-4638-B823-116573D793AB}"/>
              </c:ext>
            </c:extLst>
          </c:dPt>
          <c:dLbls>
            <c:dLbl>
              <c:idx val="0"/>
              <c:layout>
                <c:manualLayout>
                  <c:x val="-6.9057403444622259E-2"/>
                  <c:y val="-0.24127822748526889"/>
                </c:manualLayout>
              </c:layout>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97-4638-B823-116573D793AB}"/>
                </c:ext>
              </c:extLst>
            </c:dLbl>
            <c:dLbl>
              <c:idx val="1"/>
              <c:layout>
                <c:manualLayout>
                  <c:x val="5.8372980422302094E-2"/>
                  <c:y val="0.13377676509271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97-4638-B823-116573D793AB}"/>
                </c:ext>
              </c:extLst>
            </c:dLbl>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'pie charts'!$A$4:$A$5</c:f>
              <c:strCache>
                <c:ptCount val="2"/>
                <c:pt idx="0">
                  <c:v>In State</c:v>
                </c:pt>
                <c:pt idx="1">
                  <c:v>Out of State</c:v>
                </c:pt>
              </c:strCache>
            </c:strRef>
          </c:cat>
          <c:val>
            <c:numRef>
              <c:f>'pie charts'!$B$4:$B$5</c:f>
              <c:numCache>
                <c:formatCode>0%</c:formatCode>
                <c:ptCount val="2"/>
                <c:pt idx="0">
                  <c:v>0.90875816993464054</c:v>
                </c:pt>
                <c:pt idx="1">
                  <c:v>9.1241830065359478E-2</c:v>
                </c:pt>
              </c:numCache>
            </c:numRef>
          </c:val>
          <c:extLst>
            <c:ext xmlns:c16="http://schemas.microsoft.com/office/drawing/2014/chart" uri="{C3380CC4-5D6E-409C-BE32-E72D297353CC}">
              <c16:uniqueId val="{00000004-7F97-4638-B823-116573D793AB}"/>
            </c:ext>
          </c:extLst>
        </c:ser>
        <c:ser>
          <c:idx val="0"/>
          <c:order val="1"/>
          <c:spPr>
            <a:ln>
              <a:solidFill>
                <a:srgbClr val="FFC000"/>
              </a:solidFill>
            </a:ln>
          </c:spPr>
          <c:dPt>
            <c:idx val="0"/>
            <c:bubble3D val="0"/>
            <c:spPr>
              <a:solidFill>
                <a:srgbClr val="0070C0"/>
              </a:solidFill>
              <a:ln w="19050">
                <a:solidFill>
                  <a:srgbClr val="0070C0"/>
                </a:solidFill>
              </a:ln>
              <a:effectLst/>
            </c:spPr>
            <c:extLst>
              <c:ext xmlns:c16="http://schemas.microsoft.com/office/drawing/2014/chart" uri="{C3380CC4-5D6E-409C-BE32-E72D297353CC}">
                <c16:uniqueId val="{00000006-7F97-4638-B823-116573D793AB}"/>
              </c:ext>
            </c:extLst>
          </c:dPt>
          <c:dPt>
            <c:idx val="1"/>
            <c:bubble3D val="0"/>
            <c:spPr>
              <a:solidFill>
                <a:schemeClr val="accent4"/>
              </a:solidFill>
              <a:ln w="19050">
                <a:solidFill>
                  <a:srgbClr val="FFC000"/>
                </a:solidFill>
              </a:ln>
              <a:effectLst/>
            </c:spPr>
            <c:extLst>
              <c:ext xmlns:c16="http://schemas.microsoft.com/office/drawing/2014/chart" uri="{C3380CC4-5D6E-409C-BE32-E72D297353CC}">
                <c16:uniqueId val="{00000008-7F97-4638-B823-116573D793AB}"/>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'pie charts'!$A$4:$A$5</c:f>
              <c:strCache>
                <c:ptCount val="2"/>
                <c:pt idx="0">
                  <c:v>In State</c:v>
                </c:pt>
                <c:pt idx="1">
                  <c:v>Out of State</c:v>
                </c:pt>
              </c:strCache>
            </c:strRef>
          </c:cat>
          <c:val>
            <c:numRef>
              <c:f>'pie charts'!$B$4:$B$5</c:f>
              <c:numCache>
                <c:formatCode>0%</c:formatCode>
                <c:ptCount val="2"/>
                <c:pt idx="0">
                  <c:v>0.90875816993464054</c:v>
                </c:pt>
                <c:pt idx="1">
                  <c:v>9.1241830065359478E-2</c:v>
                </c:pt>
              </c:numCache>
            </c:numRef>
          </c:val>
          <c:extLst>
            <c:ext xmlns:c16="http://schemas.microsoft.com/office/drawing/2014/chart" uri="{C3380CC4-5D6E-409C-BE32-E72D297353CC}">
              <c16:uniqueId val="{00000009-7F97-4638-B823-116573D793AB}"/>
            </c:ext>
          </c:extLst>
        </c:ser>
        <c:dLbls>
          <c:showLegendKey val="0"/>
          <c:showVal val="0"/>
          <c:showCatName val="0"/>
          <c:showSerName val="0"/>
          <c:showPercent val="0"/>
          <c:showBubbleSize val="0"/>
          <c:showLeaderLines val="1"/>
        </c:dLbls>
        <c:firstSliceAng val="0"/>
      </c:pieChart>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solidFill>
                  <a:sysClr val="windowText" lastClr="000000"/>
                </a:solidFill>
              </a:rPr>
              <a:t>Fall</a:t>
            </a:r>
            <a:r>
              <a:rPr lang="en-US" baseline="0">
                <a:solidFill>
                  <a:sysClr val="windowText" lastClr="000000"/>
                </a:solidFill>
              </a:rPr>
              <a:t> 2021 FTE</a:t>
            </a:r>
            <a:endParaRPr lang="en-US">
              <a:solidFill>
                <a:sysClr val="windowText" lastClr="000000"/>
              </a:solidFill>
            </a:endParaRPr>
          </a:p>
        </c:rich>
      </c:tx>
      <c:layout>
        <c:manualLayout>
          <c:xMode val="edge"/>
          <c:yMode val="edge"/>
          <c:x val="0.4039949689118677"/>
          <c:y val="4.1689634553377528E-2"/>
        </c:manualLayout>
      </c:layout>
      <c:overlay val="0"/>
      <c:spPr>
        <a:noFill/>
        <a:ln>
          <a:noFill/>
        </a:ln>
        <a:effectLst/>
      </c:spPr>
    </c:title>
    <c:autoTitleDeleted val="0"/>
    <c:plotArea>
      <c:layout/>
      <c:pieChart>
        <c:varyColors val="1"/>
        <c:ser>
          <c:idx val="1"/>
          <c:order val="0"/>
          <c:spPr>
            <a:ln>
              <a:solidFill>
                <a:srgbClr val="FFC000"/>
              </a:solidFill>
            </a:ln>
          </c:spPr>
          <c:dPt>
            <c:idx val="0"/>
            <c:bubble3D val="0"/>
            <c:spPr>
              <a:solidFill>
                <a:srgbClr val="1F497D"/>
              </a:solidFill>
              <a:ln>
                <a:solidFill>
                  <a:srgbClr val="1F497D"/>
                </a:solidFill>
              </a:ln>
            </c:spPr>
            <c:extLst>
              <c:ext xmlns:c16="http://schemas.microsoft.com/office/drawing/2014/chart" uri="{C3380CC4-5D6E-409C-BE32-E72D297353CC}">
                <c16:uniqueId val="{00000001-5B78-4D35-B3D5-B71428DD2094}"/>
              </c:ext>
            </c:extLst>
          </c:dPt>
          <c:dPt>
            <c:idx val="1"/>
            <c:bubble3D val="0"/>
            <c:spPr>
              <a:solidFill>
                <a:srgbClr val="FFC000"/>
              </a:solidFill>
              <a:ln>
                <a:solidFill>
                  <a:srgbClr val="FFC000"/>
                </a:solidFill>
              </a:ln>
            </c:spPr>
            <c:extLst>
              <c:ext xmlns:c16="http://schemas.microsoft.com/office/drawing/2014/chart" uri="{C3380CC4-5D6E-409C-BE32-E72D297353CC}">
                <c16:uniqueId val="{00000003-5B78-4D35-B3D5-B71428DD2094}"/>
              </c:ext>
            </c:extLst>
          </c:dPt>
          <c:dLbls>
            <c:dLbl>
              <c:idx val="0"/>
              <c:layout>
                <c:manualLayout>
                  <c:x val="-6.0674381401533251E-2"/>
                  <c:y val="-0.226700914322642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78-4D35-B3D5-B71428DD2094}"/>
                </c:ext>
              </c:extLst>
            </c:dLbl>
            <c:dLbl>
              <c:idx val="1"/>
              <c:layout>
                <c:manualLayout>
                  <c:x val="7.2106039515509104E-2"/>
                  <c:y val="0.14751937076693825"/>
                </c:manualLayout>
              </c:layout>
              <c:spPr>
                <a:noFill/>
                <a:ln>
                  <a:noFill/>
                </a:ln>
                <a:effectLst/>
              </c:spPr>
              <c:txPr>
                <a:bodyPr wrap="square" lIns="38100" tIns="19050" rIns="38100" bIns="19050" anchor="ctr">
                  <a:spAutoFit/>
                </a:bodyPr>
                <a:lstStyle/>
                <a:p>
                  <a:pPr>
                    <a:defRPr b="1">
                      <a:solidFill>
                        <a:sysClr val="windowText" lastClr="0000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78-4D35-B3D5-B71428DD2094}"/>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'pie charts'!$A$23:$A$24</c:f>
              <c:strCache>
                <c:ptCount val="2"/>
                <c:pt idx="0">
                  <c:v>In State</c:v>
                </c:pt>
                <c:pt idx="1">
                  <c:v>Out of State</c:v>
                </c:pt>
              </c:strCache>
            </c:strRef>
          </c:cat>
          <c:val>
            <c:numRef>
              <c:f>'pie charts'!$B$23:$B$24</c:f>
              <c:numCache>
                <c:formatCode>0%</c:formatCode>
                <c:ptCount val="2"/>
                <c:pt idx="0">
                  <c:v>0.9</c:v>
                </c:pt>
                <c:pt idx="1">
                  <c:v>0.1</c:v>
                </c:pt>
              </c:numCache>
            </c:numRef>
          </c:val>
          <c:extLst>
            <c:ext xmlns:c16="http://schemas.microsoft.com/office/drawing/2014/chart" uri="{C3380CC4-5D6E-409C-BE32-E72D297353CC}">
              <c16:uniqueId val="{00000004-5B78-4D35-B3D5-B71428DD2094}"/>
            </c:ext>
          </c:extLst>
        </c:ser>
        <c:ser>
          <c:idx val="0"/>
          <c:order val="1"/>
          <c:spPr>
            <a:ln>
              <a:solidFill>
                <a:srgbClr val="FFC000"/>
              </a:solidFill>
            </a:ln>
          </c:spPr>
          <c:dPt>
            <c:idx val="0"/>
            <c:bubble3D val="0"/>
            <c:spPr>
              <a:solidFill>
                <a:srgbClr val="0070C0"/>
              </a:solidFill>
              <a:ln>
                <a:solidFill>
                  <a:srgbClr val="0070C0"/>
                </a:solidFill>
              </a:ln>
            </c:spPr>
            <c:extLst>
              <c:ext xmlns:c16="http://schemas.microsoft.com/office/drawing/2014/chart" uri="{C3380CC4-5D6E-409C-BE32-E72D297353CC}">
                <c16:uniqueId val="{00000006-5B78-4D35-B3D5-B71428DD2094}"/>
              </c:ext>
            </c:extLst>
          </c:dPt>
          <c:dPt>
            <c:idx val="1"/>
            <c:bubble3D val="0"/>
            <c:spPr>
              <a:solidFill>
                <a:schemeClr val="accent4"/>
              </a:solidFill>
              <a:ln>
                <a:solidFill>
                  <a:srgbClr val="FFC000"/>
                </a:solidFill>
              </a:ln>
            </c:spPr>
            <c:extLst>
              <c:ext xmlns:c16="http://schemas.microsoft.com/office/drawing/2014/chart" uri="{C3380CC4-5D6E-409C-BE32-E72D297353CC}">
                <c16:uniqueId val="{00000008-5B78-4D35-B3D5-B71428DD2094}"/>
              </c:ext>
            </c:extLst>
          </c:dPt>
          <c:dLbls>
            <c:dLbl>
              <c:idx val="0"/>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6-5B78-4D35-B3D5-B71428DD209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'pie charts'!$A$23:$A$24</c:f>
              <c:strCache>
                <c:ptCount val="2"/>
                <c:pt idx="0">
                  <c:v>In State</c:v>
                </c:pt>
                <c:pt idx="1">
                  <c:v>Out of State</c:v>
                </c:pt>
              </c:strCache>
            </c:strRef>
          </c:cat>
          <c:val>
            <c:numRef>
              <c:f>'pie charts'!$B$4:$B$5</c:f>
              <c:numCache>
                <c:formatCode>0%</c:formatCode>
                <c:ptCount val="2"/>
                <c:pt idx="0">
                  <c:v>0.90875816993464054</c:v>
                </c:pt>
                <c:pt idx="1">
                  <c:v>9.1241830065359478E-2</c:v>
                </c:pt>
              </c:numCache>
            </c:numRef>
          </c:val>
          <c:extLst>
            <c:ext xmlns:c16="http://schemas.microsoft.com/office/drawing/2014/chart" uri="{C3380CC4-5D6E-409C-BE32-E72D297353CC}">
              <c16:uniqueId val="{00000009-5B78-4D35-B3D5-B71428DD2094}"/>
            </c:ext>
          </c:extLst>
        </c:ser>
        <c:dLbls>
          <c:showLegendKey val="0"/>
          <c:showVal val="0"/>
          <c:showCatName val="0"/>
          <c:showSerName val="0"/>
          <c:showPercent val="0"/>
          <c:showBubbleSize val="0"/>
          <c:showLeaderLines val="1"/>
        </c:dLbls>
        <c:firstSliceAng val="0"/>
      </c:pieChart>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GRADUATION</a:t>
            </a:r>
            <a:r>
              <a:rPr lang="en-US" baseline="0"/>
              <a:t> DATA</a:t>
            </a:r>
          </a:p>
          <a:p>
            <a:pPr>
              <a:defRPr/>
            </a:pPr>
            <a:r>
              <a:rPr lang="en-US" baseline="0"/>
              <a:t>First Time Full-Time Students Starting Fall 2015</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'2021 grad data'!$D$2</c:f>
              <c:strCache>
                <c:ptCount val="1"/>
                <c:pt idx="0">
                  <c:v>Graduated from Lander in 6 Years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grad data'!$C$3</c:f>
              <c:strCache>
                <c:ptCount val="1"/>
                <c:pt idx="0">
                  <c:v>Graduated</c:v>
                </c:pt>
              </c:strCache>
            </c:strRef>
          </c:cat>
          <c:val>
            <c:numRef>
              <c:f>'2021 grad data'!$D$3</c:f>
              <c:numCache>
                <c:formatCode>0.0%</c:formatCode>
                <c:ptCount val="1"/>
                <c:pt idx="0">
                  <c:v>0.53800000000000003</c:v>
                </c:pt>
              </c:numCache>
            </c:numRef>
          </c:val>
          <c:extLst>
            <c:ext xmlns:c16="http://schemas.microsoft.com/office/drawing/2014/chart" uri="{C3380CC4-5D6E-409C-BE32-E72D297353CC}">
              <c16:uniqueId val="{00000000-6DF6-429E-947D-3B588667287A}"/>
            </c:ext>
          </c:extLst>
        </c:ser>
        <c:ser>
          <c:idx val="1"/>
          <c:order val="1"/>
          <c:tx>
            <c:strRef>
              <c:f>'2021 grad data'!$E$2</c:f>
              <c:strCache>
                <c:ptCount val="1"/>
                <c:pt idx="0">
                  <c:v>Graduated from Another Institution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grad data'!$C$3</c:f>
              <c:strCache>
                <c:ptCount val="1"/>
                <c:pt idx="0">
                  <c:v>Graduated</c:v>
                </c:pt>
              </c:strCache>
            </c:strRef>
          </c:cat>
          <c:val>
            <c:numRef>
              <c:f>'2021 grad data'!$E$3</c:f>
              <c:numCache>
                <c:formatCode>0.0%</c:formatCode>
                <c:ptCount val="1"/>
                <c:pt idx="0">
                  <c:v>0.161</c:v>
                </c:pt>
              </c:numCache>
            </c:numRef>
          </c:val>
          <c:extLst>
            <c:ext xmlns:c16="http://schemas.microsoft.com/office/drawing/2014/chart" uri="{C3380CC4-5D6E-409C-BE32-E72D297353CC}">
              <c16:uniqueId val="{00000001-6DF6-429E-947D-3B588667287A}"/>
            </c:ext>
          </c:extLst>
        </c:ser>
        <c:ser>
          <c:idx val="2"/>
          <c:order val="2"/>
          <c:tx>
            <c:strRef>
              <c:f>'2021 grad data'!$F$2</c:f>
              <c:strCache>
                <c:ptCount val="1"/>
                <c:pt idx="0">
                  <c:v>Total Transferred Out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grad data'!$C$3</c:f>
              <c:strCache>
                <c:ptCount val="1"/>
                <c:pt idx="0">
                  <c:v>Graduated</c:v>
                </c:pt>
              </c:strCache>
            </c:strRef>
          </c:cat>
          <c:val>
            <c:numRef>
              <c:f>'2021 grad data'!$F$3</c:f>
              <c:numCache>
                <c:formatCode>0.0%</c:formatCode>
                <c:ptCount val="1"/>
                <c:pt idx="0">
                  <c:v>0.27400000000000002</c:v>
                </c:pt>
              </c:numCache>
            </c:numRef>
          </c:val>
          <c:extLst>
            <c:ext xmlns:c16="http://schemas.microsoft.com/office/drawing/2014/chart" uri="{C3380CC4-5D6E-409C-BE32-E72D297353CC}">
              <c16:uniqueId val="{00000002-6DF6-429E-947D-3B588667287A}"/>
            </c:ext>
          </c:extLst>
        </c:ser>
        <c:ser>
          <c:idx val="3"/>
          <c:order val="3"/>
          <c:tx>
            <c:strRef>
              <c:f>'2021 grad data'!$G$2</c:f>
              <c:strCache>
                <c:ptCount val="1"/>
                <c:pt idx="0">
                  <c:v>Still Enrolled at Lander</c:v>
                </c:pt>
              </c:strCache>
            </c:strRef>
          </c:tx>
          <c:spPr>
            <a:solidFill>
              <a:schemeClr val="accent4"/>
            </a:solidFill>
            <a:ln>
              <a:noFill/>
            </a:ln>
            <a:effectLst/>
          </c:spPr>
          <c:invertIfNegative val="0"/>
          <c:dLbls>
            <c:dLbl>
              <c:idx val="0"/>
              <c:layout>
                <c:manualLayout>
                  <c:x val="-1.1981021927137629E-16"/>
                  <c:y val="-2.6180751911194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F6-429E-947D-3B588667287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grad data'!$C$3</c:f>
              <c:strCache>
                <c:ptCount val="1"/>
                <c:pt idx="0">
                  <c:v>Graduated</c:v>
                </c:pt>
              </c:strCache>
            </c:strRef>
          </c:cat>
          <c:val>
            <c:numRef>
              <c:f>'2021 grad data'!$G$3</c:f>
              <c:numCache>
                <c:formatCode>0.0%</c:formatCode>
                <c:ptCount val="1"/>
                <c:pt idx="0">
                  <c:v>1.2999999999999999E-2</c:v>
                </c:pt>
              </c:numCache>
            </c:numRef>
          </c:val>
          <c:extLst>
            <c:ext xmlns:c16="http://schemas.microsoft.com/office/drawing/2014/chart" uri="{C3380CC4-5D6E-409C-BE32-E72D297353CC}">
              <c16:uniqueId val="{00000004-6DF6-429E-947D-3B588667287A}"/>
            </c:ext>
          </c:extLst>
        </c:ser>
        <c:ser>
          <c:idx val="4"/>
          <c:order val="4"/>
          <c:tx>
            <c:strRef>
              <c:f>'2021 grad data'!$H$2</c:f>
              <c:strCache>
                <c:ptCount val="1"/>
                <c:pt idx="0">
                  <c:v>Students with no subsequent tracking</c:v>
                </c:pt>
              </c:strCache>
            </c:strRef>
          </c:tx>
          <c:spPr>
            <a:solidFill>
              <a:schemeClr val="accent5"/>
            </a:solidFill>
            <a:ln>
              <a:noFill/>
            </a:ln>
            <a:effectLst/>
          </c:spPr>
          <c:invertIfNegative val="0"/>
          <c:dLbls>
            <c:dLbl>
              <c:idx val="0"/>
              <c:layout>
                <c:manualLayout>
                  <c:x val="4.7169811320754715E-3"/>
                  <c:y val="1.57084511467169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F6-429E-947D-3B58866728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grad data'!$C$3</c:f>
              <c:strCache>
                <c:ptCount val="1"/>
                <c:pt idx="0">
                  <c:v>Graduated</c:v>
                </c:pt>
              </c:strCache>
            </c:strRef>
          </c:cat>
          <c:val>
            <c:numRef>
              <c:f>'2021 grad data'!$H$3</c:f>
              <c:numCache>
                <c:formatCode>0.0%</c:formatCode>
                <c:ptCount val="1"/>
                <c:pt idx="0">
                  <c:v>1.4E-2</c:v>
                </c:pt>
              </c:numCache>
            </c:numRef>
          </c:val>
          <c:extLst>
            <c:ext xmlns:c16="http://schemas.microsoft.com/office/drawing/2014/chart" uri="{C3380CC4-5D6E-409C-BE32-E72D297353CC}">
              <c16:uniqueId val="{00000006-6DF6-429E-947D-3B588667287A}"/>
            </c:ext>
          </c:extLst>
        </c:ser>
        <c:dLbls>
          <c:showLegendKey val="0"/>
          <c:showVal val="0"/>
          <c:showCatName val="0"/>
          <c:showSerName val="0"/>
          <c:showPercent val="0"/>
          <c:showBubbleSize val="0"/>
        </c:dLbls>
        <c:gapWidth val="150"/>
        <c:overlap val="100"/>
        <c:axId val="1033339976"/>
        <c:axId val="1033340368"/>
      </c:barChart>
      <c:catAx>
        <c:axId val="1033339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3340368"/>
        <c:crosses val="autoZero"/>
        <c:auto val="1"/>
        <c:lblAlgn val="ctr"/>
        <c:lblOffset val="100"/>
        <c:noMultiLvlLbl val="0"/>
      </c:catAx>
      <c:valAx>
        <c:axId val="103334036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3339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5"/>
                <c:pt idx="0">
                  <c:v>FY 2018</c:v>
                </c:pt>
                <c:pt idx="1">
                  <c:v>FY 2019</c:v>
                </c:pt>
                <c:pt idx="2">
                  <c:v>FY 2020</c:v>
                </c:pt>
                <c:pt idx="3">
                  <c:v>FY 2021</c:v>
                </c:pt>
                <c:pt idx="4">
                  <c:v>FY 2022</c:v>
                </c:pt>
              </c:strCache>
            </c:strRef>
          </c:cat>
          <c:val>
            <c:numRef>
              <c:f>Sheet1!$B$2:$B$8</c:f>
              <c:numCache>
                <c:formatCode>_("$"* #,##0_);_("$"* \(#,##0\);_("$"* "-"??_);_(@_)</c:formatCode>
                <c:ptCount val="5"/>
                <c:pt idx="0">
                  <c:v>5850</c:v>
                </c:pt>
                <c:pt idx="1">
                  <c:v>5850</c:v>
                </c:pt>
                <c:pt idx="2">
                  <c:v>5850</c:v>
                </c:pt>
                <c:pt idx="3">
                  <c:v>5850</c:v>
                </c:pt>
                <c:pt idx="4">
                  <c:v>5850</c:v>
                </c:pt>
              </c:numCache>
            </c:numRef>
          </c:val>
          <c:extLst>
            <c:ext xmlns:c16="http://schemas.microsoft.com/office/drawing/2014/chart" uri="{C3380CC4-5D6E-409C-BE32-E72D297353CC}">
              <c16:uniqueId val="{00000000-05EB-4713-BB6F-B64D911C6A72}"/>
            </c:ext>
          </c:extLst>
        </c:ser>
        <c:ser>
          <c:idx val="1"/>
          <c:order val="1"/>
          <c:tx>
            <c:strRef>
              <c:f>Sheet1!$C$1</c:f>
              <c:strCache>
                <c:ptCount val="1"/>
                <c:pt idx="0">
                  <c:v>Out-of-State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5"/>
                <c:pt idx="0">
                  <c:v>FY 2018</c:v>
                </c:pt>
                <c:pt idx="1">
                  <c:v>FY 2019</c:v>
                </c:pt>
                <c:pt idx="2">
                  <c:v>FY 2020</c:v>
                </c:pt>
                <c:pt idx="3">
                  <c:v>FY 2021</c:v>
                </c:pt>
                <c:pt idx="4">
                  <c:v>FY 2022</c:v>
                </c:pt>
              </c:strCache>
            </c:strRef>
          </c:cat>
          <c:val>
            <c:numRef>
              <c:f>Sheet1!$C$2:$C$8</c:f>
              <c:numCache>
                <c:formatCode>_("$"* #,##0_);_("$"* \(#,##0\);_("$"* "-"??_);_(@_)</c:formatCode>
                <c:ptCount val="5"/>
                <c:pt idx="0">
                  <c:v>10650</c:v>
                </c:pt>
                <c:pt idx="1">
                  <c:v>10650</c:v>
                </c:pt>
                <c:pt idx="2">
                  <c:v>10650</c:v>
                </c:pt>
                <c:pt idx="3">
                  <c:v>10650</c:v>
                </c:pt>
                <c:pt idx="4">
                  <c:v>10650</c:v>
                </c:pt>
              </c:numCache>
            </c:numRef>
          </c:val>
          <c:extLst>
            <c:ext xmlns:c16="http://schemas.microsoft.com/office/drawing/2014/chart" uri="{C3380CC4-5D6E-409C-BE32-E72D297353CC}">
              <c16:uniqueId val="{00000001-05EB-4713-BB6F-B64D911C6A72}"/>
            </c:ext>
          </c:extLst>
        </c:ser>
        <c:dLbls>
          <c:dLblPos val="outEnd"/>
          <c:showLegendKey val="0"/>
          <c:showVal val="1"/>
          <c:showCatName val="0"/>
          <c:showSerName val="0"/>
          <c:showPercent val="0"/>
          <c:showBubbleSize val="0"/>
        </c:dLbls>
        <c:gapWidth val="219"/>
        <c:overlap val="-27"/>
        <c:axId val="282230968"/>
        <c:axId val="282234888"/>
      </c:barChart>
      <c:catAx>
        <c:axId val="282230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mn-cs"/>
              </a:defRPr>
            </a:pPr>
            <a:endParaRPr lang="en-US"/>
          </a:p>
        </c:txPr>
        <c:crossAx val="282234888"/>
        <c:crosses val="autoZero"/>
        <c:auto val="1"/>
        <c:lblAlgn val="ctr"/>
        <c:lblOffset val="100"/>
        <c:noMultiLvlLbl val="0"/>
      </c:catAx>
      <c:valAx>
        <c:axId val="282234888"/>
        <c:scaling>
          <c:orientation val="minMax"/>
          <c:max val="12000"/>
          <c:min val="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mn-cs"/>
              </a:defRPr>
            </a:pPr>
            <a:endParaRPr lang="en-US"/>
          </a:p>
        </c:txPr>
        <c:crossAx val="282230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mn-cs"/>
              </a:defRPr>
            </a:pPr>
            <a:r>
              <a:rPr lang="en-US" dirty="0">
                <a:solidFill>
                  <a:schemeClr val="tx1"/>
                </a:solidFill>
                <a:latin typeface="Calibri" panose="020F0502020204030204" pitchFamily="34" charset="0"/>
              </a:rPr>
              <a:t> Senior</a:t>
            </a:r>
            <a:r>
              <a:rPr lang="en-US" baseline="0" dirty="0">
                <a:solidFill>
                  <a:schemeClr val="tx1"/>
                </a:solidFill>
                <a:latin typeface="Calibri" panose="020F0502020204030204" pitchFamily="34" charset="0"/>
              </a:rPr>
              <a:t> </a:t>
            </a:r>
            <a:r>
              <a:rPr lang="en-US" dirty="0">
                <a:solidFill>
                  <a:schemeClr val="tx1"/>
                </a:solidFill>
                <a:latin typeface="Calibri" panose="020F0502020204030204" pitchFamily="34" charset="0"/>
              </a:rPr>
              <a:t>Administration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mn-cs"/>
            </a:defRPr>
          </a:pPr>
          <a:endParaRPr lang="en-US"/>
        </a:p>
      </c:txPr>
    </c:title>
    <c:autoTitleDeleted val="0"/>
    <c:plotArea>
      <c:layout/>
      <c:pieChart>
        <c:varyColors val="1"/>
        <c:ser>
          <c:idx val="0"/>
          <c:order val="0"/>
          <c:tx>
            <c:strRef>
              <c:f>Sheet1!$B$1</c:f>
              <c:strCache>
                <c:ptCount val="1"/>
                <c:pt idx="0">
                  <c:v>Administration</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C098-4CA0-B326-FE4A929EA7A1}"/>
              </c:ext>
            </c:extLst>
          </c:dPt>
          <c:dPt>
            <c:idx val="1"/>
            <c:bubble3D val="0"/>
            <c:spPr>
              <a:solidFill>
                <a:srgbClr val="1F497D"/>
              </a:solidFill>
              <a:ln w="19050">
                <a:solidFill>
                  <a:schemeClr val="lt1"/>
                </a:solidFill>
              </a:ln>
              <a:effectLst/>
            </c:spPr>
            <c:extLst>
              <c:ext xmlns:c16="http://schemas.microsoft.com/office/drawing/2014/chart" uri="{C3380CC4-5D6E-409C-BE32-E72D297353CC}">
                <c16:uniqueId val="{00000003-C098-4CA0-B326-FE4A929EA7A1}"/>
              </c:ext>
            </c:extLst>
          </c:dPt>
          <c:dLbls>
            <c:dLbl>
              <c:idx val="0"/>
              <c:layout>
                <c:manualLayout>
                  <c:x val="-0.11614038766153247"/>
                  <c:y val="0.130148610930481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098-4CA0-B326-FE4A929EA7A1}"/>
                </c:ext>
              </c:extLst>
            </c:dLbl>
            <c:dLbl>
              <c:idx val="1"/>
              <c:layout>
                <c:manualLayout>
                  <c:x val="0.145582225230834"/>
                  <c:y val="-0.15569663152763435"/>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alibri" panose="020F0502020204030204" pitchFamily="34" charset="0"/>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098-4CA0-B326-FE4A929EA7A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alibri" panose="020F050202020403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Minority</c:v>
                </c:pt>
                <c:pt idx="1">
                  <c:v>Non-Minority</c:v>
                </c:pt>
              </c:strCache>
            </c:strRef>
          </c:cat>
          <c:val>
            <c:numRef>
              <c:f>Sheet1!$B$2:$B$3</c:f>
              <c:numCache>
                <c:formatCode>General</c:formatCode>
                <c:ptCount val="2"/>
                <c:pt idx="0">
                  <c:v>5</c:v>
                </c:pt>
                <c:pt idx="1">
                  <c:v>16</c:v>
                </c:pt>
              </c:numCache>
            </c:numRef>
          </c:val>
          <c:extLst>
            <c:ext xmlns:c16="http://schemas.microsoft.com/office/drawing/2014/chart" uri="{C3380CC4-5D6E-409C-BE32-E72D297353CC}">
              <c16:uniqueId val="{00000004-C098-4CA0-B326-FE4A929EA7A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0.51287</cdr:x>
      <cdr:y>0.93229</cdr:y>
    </cdr:from>
    <cdr:to>
      <cdr:x>0.68515</cdr:x>
      <cdr:y>0.9841</cdr:y>
    </cdr:to>
    <cdr:cxnSp macro="">
      <cdr:nvCxnSpPr>
        <cdr:cNvPr id="3" name="Elbow Connector 2">
          <a:extLst xmlns:a="http://schemas.openxmlformats.org/drawingml/2006/main">
            <a:ext uri="{FF2B5EF4-FFF2-40B4-BE49-F238E27FC236}">
              <a16:creationId xmlns:a16="http://schemas.microsoft.com/office/drawing/2014/main" id="{F455492E-512E-4101-B931-FE555E04BA9D}"/>
            </a:ext>
          </a:extLst>
        </cdr:cNvPr>
        <cdr:cNvCxnSpPr/>
      </cdr:nvCxnSpPr>
      <cdr:spPr>
        <a:xfrm xmlns:a="http://schemas.openxmlformats.org/drawingml/2006/main" flipV="1">
          <a:off x="4689695" y="4235782"/>
          <a:ext cx="1575303" cy="235391"/>
        </a:xfrm>
        <a:prstGeom xmlns:a="http://schemas.openxmlformats.org/drawingml/2006/main" prst="bentConnector3">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76" tIns="46588" rIns="93176" bIns="46588" rtlCol="0"/>
          <a:lstStyle>
            <a:lvl1pPr algn="r">
              <a:defRPr sz="1200"/>
            </a:lvl1pPr>
          </a:lstStyle>
          <a:p>
            <a:fld id="{415E12B3-652A-421F-B6BD-01F51813992C}" type="datetimeFigureOut">
              <a:rPr lang="en-US" smtClean="0"/>
              <a:pPr/>
              <a:t>1/4/2022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6" tIns="46588" rIns="93176" bIns="4658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6"/>
            <a:ext cx="3037840" cy="464820"/>
          </a:xfrm>
          <a:prstGeom prst="rect">
            <a:avLst/>
          </a:prstGeom>
        </p:spPr>
        <p:txBody>
          <a:bodyPr vert="horz" lIns="93176" tIns="46588" rIns="93176" bIns="46588" rtlCol="0" anchor="b"/>
          <a:lstStyle>
            <a:lvl1pPr algn="r">
              <a:defRPr sz="1200"/>
            </a:lvl1pPr>
          </a:lstStyle>
          <a:p>
            <a:fld id="{AA1258D1-5F91-4AF6-839C-B43E30244A17}" type="slidenum">
              <a:rPr lang="en-US" smtClean="0"/>
              <a:pPr/>
              <a:t>‹#›</a:t>
            </a:fld>
            <a:endParaRPr lang="en-US" dirty="0"/>
          </a:p>
        </p:txBody>
      </p:sp>
    </p:spTree>
    <p:extLst>
      <p:ext uri="{BB962C8B-B14F-4D97-AF65-F5344CB8AC3E}">
        <p14:creationId xmlns:p14="http://schemas.microsoft.com/office/powerpoint/2010/main" val="2533598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9033A-75CE-4609-BC04-58233CBF6B15}" type="slidenum">
              <a:rPr lang="en-US" smtClean="0"/>
              <a:t>2</a:t>
            </a:fld>
            <a:endParaRPr lang="en-US" dirty="0"/>
          </a:p>
        </p:txBody>
      </p:sp>
    </p:spTree>
    <p:extLst>
      <p:ext uri="{BB962C8B-B14F-4D97-AF65-F5344CB8AC3E}">
        <p14:creationId xmlns:p14="http://schemas.microsoft.com/office/powerpoint/2010/main" val="2398860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9033A-75CE-4609-BC04-58233CBF6B15}" type="slidenum">
              <a:rPr lang="en-US" smtClean="0"/>
              <a:t>3</a:t>
            </a:fld>
            <a:endParaRPr lang="en-US" dirty="0"/>
          </a:p>
        </p:txBody>
      </p:sp>
    </p:spTree>
    <p:extLst>
      <p:ext uri="{BB962C8B-B14F-4D97-AF65-F5344CB8AC3E}">
        <p14:creationId xmlns:p14="http://schemas.microsoft.com/office/powerpoint/2010/main" val="1634089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9033A-75CE-4609-BC04-58233CBF6B15}" type="slidenum">
              <a:rPr lang="en-US" smtClean="0"/>
              <a:t>4</a:t>
            </a:fld>
            <a:endParaRPr lang="en-US" dirty="0"/>
          </a:p>
        </p:txBody>
      </p:sp>
    </p:spTree>
    <p:extLst>
      <p:ext uri="{BB962C8B-B14F-4D97-AF65-F5344CB8AC3E}">
        <p14:creationId xmlns:p14="http://schemas.microsoft.com/office/powerpoint/2010/main" val="3205079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258D1-5F91-4AF6-839C-B43E30244A17}" type="slidenum">
              <a:rPr lang="en-US" smtClean="0"/>
              <a:pPr/>
              <a:t>5</a:t>
            </a:fld>
            <a:endParaRPr lang="en-US" dirty="0"/>
          </a:p>
        </p:txBody>
      </p:sp>
    </p:spTree>
    <p:extLst>
      <p:ext uri="{BB962C8B-B14F-4D97-AF65-F5344CB8AC3E}">
        <p14:creationId xmlns:p14="http://schemas.microsoft.com/office/powerpoint/2010/main" val="241276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258D1-5F91-4AF6-839C-B43E30244A17}" type="slidenum">
              <a:rPr lang="en-US" smtClean="0"/>
              <a:pPr/>
              <a:t>7</a:t>
            </a:fld>
            <a:endParaRPr lang="en-US" dirty="0"/>
          </a:p>
        </p:txBody>
      </p:sp>
    </p:spTree>
    <p:extLst>
      <p:ext uri="{BB962C8B-B14F-4D97-AF65-F5344CB8AC3E}">
        <p14:creationId xmlns:p14="http://schemas.microsoft.com/office/powerpoint/2010/main" val="3442917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258D1-5F91-4AF6-839C-B43E30244A17}" type="slidenum">
              <a:rPr lang="en-US" smtClean="0"/>
              <a:pPr/>
              <a:t>25</a:t>
            </a:fld>
            <a:endParaRPr lang="en-US" dirty="0"/>
          </a:p>
        </p:txBody>
      </p:sp>
    </p:spTree>
    <p:extLst>
      <p:ext uri="{BB962C8B-B14F-4D97-AF65-F5344CB8AC3E}">
        <p14:creationId xmlns:p14="http://schemas.microsoft.com/office/powerpoint/2010/main" val="3376678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B8A534-19AF-4D5B-B3F1-831EFA24B60E}" type="datetime1">
              <a:rPr lang="en-US" smtClean="0"/>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BF85CB-8E6F-4C76-A97C-98828569AB9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69BD50-24F3-48F7-BDFC-3D2021137C4C}" type="datetime1">
              <a:rPr lang="en-US" smtClean="0"/>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BF85CB-8E6F-4C76-A97C-98828569AB9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1FC8D7-66D7-49C3-BBA0-3FD793B2D638}" type="datetime1">
              <a:rPr lang="en-US" smtClean="0"/>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BF85CB-8E6F-4C76-A97C-98828569AB9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54DE47-147A-433E-A53E-53AF501CA61B}" type="datetime1">
              <a:rPr lang="en-US" smtClean="0"/>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BF85CB-8E6F-4C76-A97C-98828569AB9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3192E8-0935-442B-A5D2-8797A8ABBD4F}" type="datetime1">
              <a:rPr lang="en-US" smtClean="0"/>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BF85CB-8E6F-4C76-A97C-98828569AB9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968E7F-27DD-40FF-849F-D3346CA06636}" type="datetime1">
              <a:rPr lang="en-US" smtClean="0"/>
              <a:t>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BF85CB-8E6F-4C76-A97C-98828569AB9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576053-3AB0-4B99-B65D-4B1FF55A1628}" type="datetime1">
              <a:rPr lang="en-US" smtClean="0"/>
              <a:t>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BF85CB-8E6F-4C76-A97C-98828569AB9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7EE335-C19E-4096-9436-060D7E2988E1}" type="datetime1">
              <a:rPr lang="en-US" smtClean="0"/>
              <a:t>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BF85CB-8E6F-4C76-A97C-98828569AB9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C698C-1C8E-4AD6-8359-CEA27A823BB9}" type="datetime1">
              <a:rPr lang="en-US" smtClean="0"/>
              <a:t>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2B76F2-818B-44D1-9F59-20F5AC43917A}" type="datetime1">
              <a:rPr lang="en-US" smtClean="0"/>
              <a:t>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BF85CB-8E6F-4C76-A97C-98828569AB9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2BB23-F076-46C6-A7E4-B3A30E6CCE81}" type="datetime1">
              <a:rPr lang="en-US" smtClean="0"/>
              <a:t>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BF85CB-8E6F-4C76-A97C-98828569AB9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D6C22-BF2D-41F7-BA7A-C519BE144C63}" type="datetime1">
              <a:rPr lang="en-US" smtClean="0"/>
              <a:t>1/4/2022</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F85CB-8E6F-4C76-A97C-98828569AB9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chart" Target="../charts/chart6.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69CFA2-B470-4102-865E-2D2C72F1B99E}"/>
              </a:ext>
            </a:extLst>
          </p:cNvPr>
          <p:cNvSpPr>
            <a:spLocks noGrp="1"/>
          </p:cNvSpPr>
          <p:nvPr>
            <p:ph type="sldNum" sz="quarter" idx="12"/>
          </p:nvPr>
        </p:nvSpPr>
        <p:spPr/>
        <p:txBody>
          <a:bodyPr/>
          <a:lstStyle/>
          <a:p>
            <a:fld id="{0EBF85CB-8E6F-4C76-A97C-98828569AB90}" type="slidenum">
              <a:rPr lang="en-US" smtClean="0"/>
              <a:pPr/>
              <a:t>1</a:t>
            </a:fld>
            <a:endParaRPr lang="en-US" dirty="0"/>
          </a:p>
        </p:txBody>
      </p:sp>
      <p:sp>
        <p:nvSpPr>
          <p:cNvPr id="3" name="Title 5">
            <a:extLst>
              <a:ext uri="{FF2B5EF4-FFF2-40B4-BE49-F238E27FC236}">
                <a16:creationId xmlns:a16="http://schemas.microsoft.com/office/drawing/2014/main" id="{F70CBE74-5FB6-4263-BD92-5FDC3A3F26CE}"/>
              </a:ext>
            </a:extLst>
          </p:cNvPr>
          <p:cNvSpPr txBox="1">
            <a:spLocks/>
          </p:cNvSpPr>
          <p:nvPr/>
        </p:nvSpPr>
        <p:spPr>
          <a:xfrm>
            <a:off x="4724400" y="685800"/>
            <a:ext cx="6047873" cy="525779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00"/>
              </a:spcBef>
            </a:pPr>
            <a:r>
              <a:rPr lang="en-US" sz="4800" cap="small" dirty="0">
                <a:solidFill>
                  <a:schemeClr val="bg1"/>
                </a:solidFill>
                <a:latin typeface="Cambria" panose="02040503050406030204" pitchFamily="18" charset="0"/>
              </a:rPr>
              <a:t>LANDER UNIVERSITY</a:t>
            </a:r>
          </a:p>
          <a:p>
            <a:pPr>
              <a:spcBef>
                <a:spcPts val="600"/>
              </a:spcBef>
            </a:pPr>
            <a:r>
              <a:rPr lang="en-US" sz="4800" cap="small" dirty="0">
                <a:solidFill>
                  <a:schemeClr val="bg1"/>
                </a:solidFill>
                <a:latin typeface="Cambria" panose="02040503050406030204" pitchFamily="18" charset="0"/>
              </a:rPr>
              <a:t>FY 2022-2023 </a:t>
            </a:r>
          </a:p>
          <a:p>
            <a:pPr>
              <a:spcBef>
                <a:spcPts val="600"/>
              </a:spcBef>
            </a:pPr>
            <a:r>
              <a:rPr lang="en-US" sz="4800" cap="small" dirty="0">
                <a:solidFill>
                  <a:schemeClr val="bg1"/>
                </a:solidFill>
                <a:latin typeface="Cambria" panose="02040503050406030204" pitchFamily="18" charset="0"/>
              </a:rPr>
              <a:t>Budget Requests</a:t>
            </a:r>
          </a:p>
          <a:p>
            <a:pPr>
              <a:spcBef>
                <a:spcPts val="600"/>
              </a:spcBef>
            </a:pPr>
            <a:endParaRPr lang="en-US" sz="1200" cap="small" dirty="0">
              <a:solidFill>
                <a:schemeClr val="bg1"/>
              </a:solidFill>
              <a:latin typeface="Cambria" panose="02040503050406030204" pitchFamily="18" charset="0"/>
            </a:endParaRPr>
          </a:p>
          <a:p>
            <a:pPr>
              <a:spcBef>
                <a:spcPts val="600"/>
              </a:spcBef>
            </a:pPr>
            <a:endParaRPr lang="en-US" sz="1200" cap="small" dirty="0">
              <a:solidFill>
                <a:schemeClr val="bg1"/>
              </a:solidFill>
              <a:latin typeface="Cambria" panose="02040503050406030204" pitchFamily="18" charset="0"/>
            </a:endParaRPr>
          </a:p>
          <a:p>
            <a:pPr>
              <a:spcBef>
                <a:spcPts val="600"/>
              </a:spcBef>
            </a:pPr>
            <a:endParaRPr lang="en-US" sz="1200" cap="small" dirty="0">
              <a:solidFill>
                <a:schemeClr val="bg1"/>
              </a:solidFill>
              <a:latin typeface="Cambria" panose="02040503050406030204" pitchFamily="18" charset="0"/>
            </a:endParaRPr>
          </a:p>
          <a:p>
            <a:pPr>
              <a:spcBef>
                <a:spcPts val="600"/>
              </a:spcBef>
            </a:pPr>
            <a:r>
              <a:rPr lang="en-US" sz="2400" cap="small" dirty="0">
                <a:solidFill>
                  <a:schemeClr val="bg1"/>
                </a:solidFill>
                <a:latin typeface="Cambria" panose="02040503050406030204" pitchFamily="18" charset="0"/>
              </a:rPr>
              <a:t>WAYS &amp; MEANS COMMITTEE</a:t>
            </a:r>
          </a:p>
          <a:p>
            <a:pPr>
              <a:spcBef>
                <a:spcPts val="600"/>
              </a:spcBef>
            </a:pPr>
            <a:r>
              <a:rPr lang="en-US" sz="2400" cap="small" dirty="0">
                <a:solidFill>
                  <a:schemeClr val="bg1"/>
                </a:solidFill>
                <a:latin typeface="Cambria" panose="02040503050406030204" pitchFamily="18" charset="0"/>
              </a:rPr>
              <a:t>HIGHER EDUCATION SUBCOMMITTEE</a:t>
            </a:r>
          </a:p>
          <a:p>
            <a:pPr>
              <a:spcBef>
                <a:spcPts val="600"/>
              </a:spcBef>
            </a:pPr>
            <a:r>
              <a:rPr lang="en-US" sz="2400" cap="small" dirty="0">
                <a:solidFill>
                  <a:schemeClr val="bg1"/>
                </a:solidFill>
                <a:latin typeface="Cambria" panose="02040503050406030204" pitchFamily="18" charset="0"/>
              </a:rPr>
              <a:t>REP. GARY SIMRILL, CHAIRMAN</a:t>
            </a:r>
          </a:p>
          <a:p>
            <a:pPr>
              <a:spcBef>
                <a:spcPts val="600"/>
              </a:spcBef>
            </a:pPr>
            <a:r>
              <a:rPr lang="en-US" sz="2400" cap="small" dirty="0">
                <a:solidFill>
                  <a:schemeClr val="bg1"/>
                </a:solidFill>
                <a:latin typeface="Cambria" panose="02040503050406030204" pitchFamily="18" charset="0"/>
              </a:rPr>
              <a:t>REP. GILDA COBB-HUNTER</a:t>
            </a:r>
          </a:p>
          <a:p>
            <a:pPr>
              <a:spcBef>
                <a:spcPts val="600"/>
              </a:spcBef>
            </a:pPr>
            <a:r>
              <a:rPr lang="en-US" sz="2400" cap="small" dirty="0">
                <a:solidFill>
                  <a:schemeClr val="bg1"/>
                </a:solidFill>
                <a:latin typeface="Cambria" panose="02040503050406030204" pitchFamily="18" charset="0"/>
              </a:rPr>
              <a:t>REP. KIRKMAN FINLAY</a:t>
            </a:r>
          </a:p>
        </p:txBody>
      </p:sp>
      <p:pic>
        <p:nvPicPr>
          <p:cNvPr id="4" name="Picture 3">
            <a:extLst>
              <a:ext uri="{FF2B5EF4-FFF2-40B4-BE49-F238E27FC236}">
                <a16:creationId xmlns:a16="http://schemas.microsoft.com/office/drawing/2014/main" id="{7F246FF2-2020-49E8-B8A1-175F8BBC71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7784"/>
          <a:stretch/>
        </p:blipFill>
        <p:spPr>
          <a:xfrm>
            <a:off x="1187117" y="839124"/>
            <a:ext cx="2727157" cy="5104476"/>
          </a:xfrm>
          <a:prstGeom prst="rect">
            <a:avLst/>
          </a:prstGeom>
        </p:spPr>
      </p:pic>
      <p:cxnSp>
        <p:nvCxnSpPr>
          <p:cNvPr id="5" name="Straight Connector 4">
            <a:extLst>
              <a:ext uri="{FF2B5EF4-FFF2-40B4-BE49-F238E27FC236}">
                <a16:creationId xmlns:a16="http://schemas.microsoft.com/office/drawing/2014/main" id="{B4E21EC0-CAA8-4A41-AD73-12A385BFD5EE}"/>
              </a:ext>
            </a:extLst>
          </p:cNvPr>
          <p:cNvCxnSpPr>
            <a:cxnSpLocks/>
          </p:cNvCxnSpPr>
          <p:nvPr/>
        </p:nvCxnSpPr>
        <p:spPr>
          <a:xfrm>
            <a:off x="4395537" y="685800"/>
            <a:ext cx="0" cy="52578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060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BF85CB-8E6F-4C76-A97C-98828569AB90}" type="slidenum">
              <a:rPr lang="en-US" smtClean="0"/>
              <a:pPr/>
              <a:t>10</a:t>
            </a:fld>
            <a:endParaRPr lang="en-US" dirty="0"/>
          </a:p>
        </p:txBody>
      </p:sp>
      <p:sp>
        <p:nvSpPr>
          <p:cNvPr id="10" name="Rectangle 9">
            <a:extLst>
              <a:ext uri="{FF2B5EF4-FFF2-40B4-BE49-F238E27FC236}">
                <a16:creationId xmlns:a16="http://schemas.microsoft.com/office/drawing/2014/main" id="{0E5ABCEF-5A61-455B-8C28-041C37B9E126}"/>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940484E-118C-4381-8808-78723909DF4B}"/>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Non-Recurring Request</a:t>
            </a:r>
          </a:p>
        </p:txBody>
      </p:sp>
      <p:sp>
        <p:nvSpPr>
          <p:cNvPr id="12" name="Rectangle 11">
            <a:extLst>
              <a:ext uri="{FF2B5EF4-FFF2-40B4-BE49-F238E27FC236}">
                <a16:creationId xmlns:a16="http://schemas.microsoft.com/office/drawing/2014/main" id="{7CA2D91D-0AE6-4136-8DB8-A6969C7570A7}"/>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74E8517B-839D-4C47-8D45-03BC2F90B49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graphicFrame>
        <p:nvGraphicFramePr>
          <p:cNvPr id="14" name="Table 14">
            <a:extLst>
              <a:ext uri="{FF2B5EF4-FFF2-40B4-BE49-F238E27FC236}">
                <a16:creationId xmlns:a16="http://schemas.microsoft.com/office/drawing/2014/main" id="{D0C00AD3-A088-4B3E-9A68-D60C6BCB2821}"/>
              </a:ext>
            </a:extLst>
          </p:cNvPr>
          <p:cNvGraphicFramePr>
            <a:graphicFrameLocks noGrp="1"/>
          </p:cNvGraphicFramePr>
          <p:nvPr>
            <p:extLst>
              <p:ext uri="{D42A27DB-BD31-4B8C-83A1-F6EECF244321}">
                <p14:modId xmlns:p14="http://schemas.microsoft.com/office/powerpoint/2010/main" val="1921360101"/>
              </p:ext>
            </p:extLst>
          </p:nvPr>
        </p:nvGraphicFramePr>
        <p:xfrm>
          <a:off x="609600" y="1477469"/>
          <a:ext cx="10972800" cy="399796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1219048985"/>
                    </a:ext>
                  </a:extLst>
                </a:gridCol>
                <a:gridCol w="2133600">
                  <a:extLst>
                    <a:ext uri="{9D8B030D-6E8A-4147-A177-3AD203B41FA5}">
                      <a16:colId xmlns:a16="http://schemas.microsoft.com/office/drawing/2014/main" val="3745240030"/>
                    </a:ext>
                  </a:extLst>
                </a:gridCol>
                <a:gridCol w="6629400">
                  <a:extLst>
                    <a:ext uri="{9D8B030D-6E8A-4147-A177-3AD203B41FA5}">
                      <a16:colId xmlns:a16="http://schemas.microsoft.com/office/drawing/2014/main" val="2549591189"/>
                    </a:ext>
                  </a:extLst>
                </a:gridCol>
              </a:tblGrid>
              <a:tr h="370840">
                <a:tc>
                  <a:txBody>
                    <a:bodyPr/>
                    <a:lstStyle/>
                    <a:p>
                      <a:r>
                        <a:rPr lang="en-US" dirty="0"/>
                        <a:t>Request</a:t>
                      </a:r>
                    </a:p>
                  </a:txBody>
                  <a:tcPr>
                    <a:solidFill>
                      <a:schemeClr val="tx2"/>
                    </a:solidFill>
                  </a:tcPr>
                </a:tc>
                <a:tc>
                  <a:txBody>
                    <a:bodyPr/>
                    <a:lstStyle/>
                    <a:p>
                      <a:r>
                        <a:rPr lang="en-US" dirty="0"/>
                        <a:t>Amount Requested</a:t>
                      </a:r>
                    </a:p>
                  </a:txBody>
                  <a:tcPr>
                    <a:solidFill>
                      <a:schemeClr val="tx2"/>
                    </a:solidFill>
                  </a:tcPr>
                </a:tc>
                <a:tc>
                  <a:txBody>
                    <a:bodyPr/>
                    <a:lstStyle/>
                    <a:p>
                      <a:r>
                        <a:rPr lang="en-US" dirty="0"/>
                        <a:t>Description</a:t>
                      </a:r>
                    </a:p>
                  </a:txBody>
                  <a:tcPr>
                    <a:solidFill>
                      <a:schemeClr val="tx2"/>
                    </a:solidFill>
                  </a:tcPr>
                </a:tc>
                <a:extLst>
                  <a:ext uri="{0D108BD9-81ED-4DB2-BD59-A6C34878D82A}">
                    <a16:rowId xmlns:a16="http://schemas.microsoft.com/office/drawing/2014/main" val="1120859870"/>
                  </a:ext>
                </a:extLst>
              </a:tr>
              <a:tr h="370840">
                <a:tc>
                  <a:txBody>
                    <a:bodyPr/>
                    <a:lstStyle/>
                    <a:p>
                      <a:r>
                        <a:rPr lang="en-US" sz="1600" dirty="0"/>
                        <a:t>Maintenance, Renovation, and Replacement</a:t>
                      </a:r>
                    </a:p>
                  </a:txBody>
                  <a:tcPr/>
                </a:tc>
                <a:tc>
                  <a:txBody>
                    <a:bodyPr/>
                    <a:lstStyle/>
                    <a:p>
                      <a:pPr algn="r"/>
                      <a:r>
                        <a:rPr lang="en-US" sz="1600" dirty="0"/>
                        <a:t>$4,565,000</a:t>
                      </a:r>
                    </a:p>
                  </a:txBody>
                  <a:tcPr/>
                </a:tc>
                <a:tc>
                  <a:txBody>
                    <a:bodyPr/>
                    <a:lstStyle/>
                    <a:p>
                      <a:pPr marL="285750" indent="-285750">
                        <a:buFont typeface="Arial" panose="020B0604020202020204" pitchFamily="34" charset="0"/>
                        <a:buChar char="•"/>
                      </a:pPr>
                      <a:r>
                        <a:rPr lang="en-US" sz="1400" dirty="0"/>
                        <a:t>Over the last couple of years, the state has been gracious enough to appropriate non-recurring or capital funds to Lander for roof replacements and classroom and laboratory updates.  These funds made significant improvements to the campus.  It is the University’s hope that this request will further assist with the completion of all projects from its critical maintenance list.</a:t>
                      </a:r>
                    </a:p>
                    <a:p>
                      <a:endParaRPr lang="en-US" sz="600" dirty="0"/>
                    </a:p>
                    <a:p>
                      <a:pPr marL="285750" indent="-285750">
                        <a:buFont typeface="Arial" panose="020B0604020202020204" pitchFamily="34" charset="0"/>
                        <a:buChar char="•"/>
                      </a:pPr>
                      <a:r>
                        <a:rPr lang="en-US" sz="1400" dirty="0"/>
                        <a:t>The University’s science building was constructed in the mid-1990s and has had no major renovations to date.  Two large projects needed in this facility include:</a:t>
                      </a:r>
                    </a:p>
                    <a:p>
                      <a:pPr marL="742950" lvl="1" indent="-285750">
                        <a:buFont typeface="Wingdings" panose="05000000000000000000" pitchFamily="2" charset="2"/>
                        <a:buChar char="Ø"/>
                      </a:pPr>
                      <a:r>
                        <a:rPr lang="en-US" sz="1200" dirty="0"/>
                        <a:t>Laboratory hood replacements ($2,100,000)</a:t>
                      </a:r>
                    </a:p>
                    <a:p>
                      <a:pPr marL="742950" lvl="1" indent="-285750">
                        <a:buFont typeface="Wingdings" panose="05000000000000000000" pitchFamily="2" charset="2"/>
                        <a:buChar char="Ø"/>
                      </a:pPr>
                      <a:r>
                        <a:rPr lang="en-US" sz="1200" dirty="0"/>
                        <a:t>HVAC chiller replacement ($1,100,000)</a:t>
                      </a:r>
                    </a:p>
                    <a:p>
                      <a:endParaRPr lang="en-US" sz="600" dirty="0"/>
                    </a:p>
                    <a:p>
                      <a:pPr marL="285750" indent="-285750">
                        <a:buFont typeface="Arial" panose="020B0604020202020204" pitchFamily="34" charset="0"/>
                        <a:buChar char="•"/>
                      </a:pPr>
                      <a:r>
                        <a:rPr lang="en-US" sz="1400" dirty="0"/>
                        <a:t>Another needed campus renovation is electrical panel testing and replacement across most campus education and general facilities ($560,000).</a:t>
                      </a:r>
                    </a:p>
                    <a:p>
                      <a:endParaRPr lang="en-US" sz="600" dirty="0"/>
                    </a:p>
                    <a:p>
                      <a:pPr marL="285750" indent="-285750">
                        <a:buFont typeface="Arial" panose="020B0604020202020204" pitchFamily="34" charset="0"/>
                        <a:buChar char="•"/>
                      </a:pPr>
                      <a:r>
                        <a:rPr lang="en-US" sz="1400" dirty="0"/>
                        <a:t>The remaining $805,000 of this request will be used for additional energy management projects to include:</a:t>
                      </a:r>
                    </a:p>
                    <a:p>
                      <a:pPr marL="742950" lvl="1" indent="-285750">
                        <a:buFont typeface="Wingdings" panose="05000000000000000000" pitchFamily="2" charset="2"/>
                        <a:buChar char="Ø"/>
                      </a:pPr>
                      <a:r>
                        <a:rPr lang="en-US" sz="1200" dirty="0"/>
                        <a:t>Upgrade of University’s climate control system</a:t>
                      </a:r>
                    </a:p>
                    <a:p>
                      <a:pPr marL="742950" lvl="1" indent="-285750">
                        <a:buFont typeface="Wingdings" panose="05000000000000000000" pitchFamily="2" charset="2"/>
                        <a:buChar char="Ø"/>
                      </a:pPr>
                      <a:r>
                        <a:rPr lang="en-US" sz="1200" dirty="0"/>
                        <a:t>Library HVAC air handler replacement</a:t>
                      </a:r>
                    </a:p>
                    <a:p>
                      <a:pPr marL="742950" lvl="1" indent="-285750">
                        <a:buFont typeface="Wingdings" panose="05000000000000000000" pitchFamily="2" charset="2"/>
                        <a:buChar char="Ø"/>
                      </a:pPr>
                      <a:r>
                        <a:rPr lang="en-US" sz="1200" dirty="0"/>
                        <a:t>Science/math building lighting energy management upgrade</a:t>
                      </a:r>
                    </a:p>
                  </a:txBody>
                  <a:tcPr/>
                </a:tc>
                <a:extLst>
                  <a:ext uri="{0D108BD9-81ED-4DB2-BD59-A6C34878D82A}">
                    <a16:rowId xmlns:a16="http://schemas.microsoft.com/office/drawing/2014/main" val="106639422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BF85CB-8E6F-4C76-A97C-98828569AB90}" type="slidenum">
              <a:rPr lang="en-US" smtClean="0"/>
              <a:pPr/>
              <a:t>11</a:t>
            </a:fld>
            <a:endParaRPr lang="en-US" dirty="0"/>
          </a:p>
        </p:txBody>
      </p:sp>
      <p:sp>
        <p:nvSpPr>
          <p:cNvPr id="10" name="Rectangle 9">
            <a:extLst>
              <a:ext uri="{FF2B5EF4-FFF2-40B4-BE49-F238E27FC236}">
                <a16:creationId xmlns:a16="http://schemas.microsoft.com/office/drawing/2014/main" id="{047B1ED0-9EB8-4EBC-89ED-8BE1F1E19B21}"/>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97001CFD-789B-4B7B-BC9F-055231BC2777}"/>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Capital Request</a:t>
            </a:r>
          </a:p>
        </p:txBody>
      </p:sp>
      <p:sp>
        <p:nvSpPr>
          <p:cNvPr id="12" name="Rectangle 11">
            <a:extLst>
              <a:ext uri="{FF2B5EF4-FFF2-40B4-BE49-F238E27FC236}">
                <a16:creationId xmlns:a16="http://schemas.microsoft.com/office/drawing/2014/main" id="{4329F8AA-FC4B-4A31-AB07-F78138C03D79}"/>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84297BC-6EFA-42A9-8C76-121C27119CB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graphicFrame>
        <p:nvGraphicFramePr>
          <p:cNvPr id="14" name="Table 14">
            <a:extLst>
              <a:ext uri="{FF2B5EF4-FFF2-40B4-BE49-F238E27FC236}">
                <a16:creationId xmlns:a16="http://schemas.microsoft.com/office/drawing/2014/main" id="{58B8F668-F70F-4B4C-A9C8-889622250867}"/>
              </a:ext>
            </a:extLst>
          </p:cNvPr>
          <p:cNvGraphicFramePr>
            <a:graphicFrameLocks noGrp="1"/>
          </p:cNvGraphicFramePr>
          <p:nvPr>
            <p:extLst>
              <p:ext uri="{D42A27DB-BD31-4B8C-83A1-F6EECF244321}">
                <p14:modId xmlns:p14="http://schemas.microsoft.com/office/powerpoint/2010/main" val="2794480576"/>
              </p:ext>
            </p:extLst>
          </p:nvPr>
        </p:nvGraphicFramePr>
        <p:xfrm>
          <a:off x="609600" y="1477469"/>
          <a:ext cx="10972800" cy="430276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1219048985"/>
                    </a:ext>
                  </a:extLst>
                </a:gridCol>
                <a:gridCol w="2133600">
                  <a:extLst>
                    <a:ext uri="{9D8B030D-6E8A-4147-A177-3AD203B41FA5}">
                      <a16:colId xmlns:a16="http://schemas.microsoft.com/office/drawing/2014/main" val="3745240030"/>
                    </a:ext>
                  </a:extLst>
                </a:gridCol>
                <a:gridCol w="6629400">
                  <a:extLst>
                    <a:ext uri="{9D8B030D-6E8A-4147-A177-3AD203B41FA5}">
                      <a16:colId xmlns:a16="http://schemas.microsoft.com/office/drawing/2014/main" val="2549591189"/>
                    </a:ext>
                  </a:extLst>
                </a:gridCol>
              </a:tblGrid>
              <a:tr h="370840">
                <a:tc>
                  <a:txBody>
                    <a:bodyPr/>
                    <a:lstStyle/>
                    <a:p>
                      <a:r>
                        <a:rPr lang="en-US" dirty="0"/>
                        <a:t>Request</a:t>
                      </a:r>
                    </a:p>
                  </a:txBody>
                  <a:tcPr>
                    <a:solidFill>
                      <a:schemeClr val="tx2"/>
                    </a:solidFill>
                  </a:tcPr>
                </a:tc>
                <a:tc>
                  <a:txBody>
                    <a:bodyPr/>
                    <a:lstStyle/>
                    <a:p>
                      <a:r>
                        <a:rPr lang="en-US" dirty="0"/>
                        <a:t>Amount Requested</a:t>
                      </a:r>
                    </a:p>
                  </a:txBody>
                  <a:tcPr>
                    <a:solidFill>
                      <a:schemeClr val="tx2"/>
                    </a:solidFill>
                  </a:tcPr>
                </a:tc>
                <a:tc>
                  <a:txBody>
                    <a:bodyPr/>
                    <a:lstStyle/>
                    <a:p>
                      <a:r>
                        <a:rPr lang="en-US" dirty="0"/>
                        <a:t>Description</a:t>
                      </a:r>
                    </a:p>
                  </a:txBody>
                  <a:tcPr>
                    <a:solidFill>
                      <a:schemeClr val="tx2"/>
                    </a:solidFill>
                  </a:tcPr>
                </a:tc>
                <a:extLst>
                  <a:ext uri="{0D108BD9-81ED-4DB2-BD59-A6C34878D82A}">
                    <a16:rowId xmlns:a16="http://schemas.microsoft.com/office/drawing/2014/main" val="1120859870"/>
                  </a:ext>
                </a:extLst>
              </a:tr>
              <a:tr h="370840">
                <a:tc>
                  <a:txBody>
                    <a:bodyPr/>
                    <a:lstStyle/>
                    <a:p>
                      <a:r>
                        <a:rPr lang="en-US" sz="1600" dirty="0"/>
                        <a:t>Information Commons Building</a:t>
                      </a:r>
                    </a:p>
                  </a:txBody>
                  <a:tcPr/>
                </a:tc>
                <a:tc>
                  <a:txBody>
                    <a:bodyPr/>
                    <a:lstStyle/>
                    <a:p>
                      <a:pPr algn="r"/>
                      <a:r>
                        <a:rPr lang="en-US" sz="1600" dirty="0"/>
                        <a:t>$8,000,000</a:t>
                      </a:r>
                    </a:p>
                  </a:txBody>
                  <a:tcPr/>
                </a:tc>
                <a:tc>
                  <a:txBody>
                    <a:bodyPr/>
                    <a:lstStyle/>
                    <a:p>
                      <a:pPr marL="342891" indent="-342891">
                        <a:buFont typeface="Arial" panose="020B0604020202020204" pitchFamily="34" charset="0"/>
                        <a:buChar char="•"/>
                      </a:pPr>
                      <a:r>
                        <a:rPr lang="en-US" sz="1400" dirty="0">
                          <a:latin typeface="Calibri" panose="020F0502020204030204" pitchFamily="34" charset="0"/>
                        </a:rPr>
                        <a:t>Lander’s Jackson Library was constructed in 1976 for an enrollment of approximately 1,500 students.  This fall’s enrollment of 3,839 represents a 156% increase over the original design capacity of this building and no longer reflects the University’s current academic needs or the size of the University’s student body.</a:t>
                      </a:r>
                    </a:p>
                    <a:p>
                      <a:endParaRPr lang="en-US" sz="600" dirty="0">
                        <a:latin typeface="Calibri" panose="020F0502020204030204" pitchFamily="34" charset="0"/>
                      </a:endParaRPr>
                    </a:p>
                    <a:p>
                      <a:pPr marL="342891" indent="-342891">
                        <a:buFont typeface="Arial" panose="020B0604020202020204" pitchFamily="34" charset="0"/>
                        <a:buChar char="•"/>
                      </a:pPr>
                      <a:r>
                        <a:rPr lang="en-US" sz="1400" dirty="0">
                          <a:latin typeface="Calibri" panose="020F0502020204030204" pitchFamily="34" charset="0"/>
                        </a:rPr>
                        <a:t>New digitally immersed students are drivers of change to service – they have expectations that campus spaces will support the new skills they are honing to bolster their entry into the workforce.</a:t>
                      </a:r>
                    </a:p>
                    <a:p>
                      <a:endParaRPr lang="en-US" sz="600" dirty="0">
                        <a:latin typeface="Calibri" panose="020F0502020204030204" pitchFamily="34" charset="0"/>
                      </a:endParaRPr>
                    </a:p>
                    <a:p>
                      <a:pPr marL="342891" indent="-342891">
                        <a:buFont typeface="Arial" panose="020B0604020202020204" pitchFamily="34" charset="0"/>
                        <a:buChar char="•"/>
                      </a:pPr>
                      <a:r>
                        <a:rPr lang="en-US" sz="1400" dirty="0">
                          <a:latin typeface="Calibri" panose="020F0502020204030204" pitchFamily="34" charset="0"/>
                        </a:rPr>
                        <a:t>An information commons housed in a new facility built intentionally to foster collaboration and innovation would provide:</a:t>
                      </a:r>
                    </a:p>
                    <a:p>
                      <a:pPr marL="800091" lvl="1" indent="-342891">
                        <a:buFont typeface="Wingdings" panose="05000000000000000000" pitchFamily="2" charset="2"/>
                        <a:buChar char="Ø"/>
                      </a:pPr>
                      <a:r>
                        <a:rPr lang="en-US" sz="1100" dirty="0">
                          <a:latin typeface="Calibri" panose="020F0502020204030204" pitchFamily="34" charset="0"/>
                        </a:rPr>
                        <a:t>Collaborative space to meet/discuss assignments and work on projects</a:t>
                      </a:r>
                    </a:p>
                    <a:p>
                      <a:pPr marL="800091" lvl="1" indent="-342891">
                        <a:buFont typeface="Wingdings" panose="05000000000000000000" pitchFamily="2" charset="2"/>
                        <a:buChar char="Ø"/>
                      </a:pPr>
                      <a:r>
                        <a:rPr lang="en-US" sz="1100" dirty="0">
                          <a:latin typeface="Calibri" panose="020F0502020204030204" pitchFamily="34" charset="0"/>
                        </a:rPr>
                        <a:t>Makerspace which offers 3D printers and scanners, fabric printers, vinyl cutters, etc.</a:t>
                      </a:r>
                    </a:p>
                    <a:p>
                      <a:pPr marL="800091" lvl="1" indent="-342891">
                        <a:buFont typeface="Wingdings" panose="05000000000000000000" pitchFamily="2" charset="2"/>
                        <a:buChar char="Ø"/>
                      </a:pPr>
                      <a:r>
                        <a:rPr lang="en-US" sz="1100" dirty="0">
                          <a:latin typeface="Calibri" panose="020F0502020204030204" pitchFamily="34" charset="0"/>
                        </a:rPr>
                        <a:t>Flexible classroom space</a:t>
                      </a:r>
                    </a:p>
                    <a:p>
                      <a:pPr marL="800091" lvl="1" indent="-342891">
                        <a:buFont typeface="Wingdings" panose="05000000000000000000" pitchFamily="2" charset="2"/>
                        <a:buChar char="Ø"/>
                      </a:pPr>
                      <a:r>
                        <a:rPr lang="en-US" sz="1100" dirty="0">
                          <a:latin typeface="Calibri" panose="020F0502020204030204" pitchFamily="34" charset="0"/>
                        </a:rPr>
                        <a:t>Reading room</a:t>
                      </a:r>
                    </a:p>
                    <a:p>
                      <a:pPr marL="800091" lvl="1" indent="-342891">
                        <a:buFont typeface="Wingdings" panose="05000000000000000000" pitchFamily="2" charset="2"/>
                        <a:buChar char="Ø"/>
                      </a:pPr>
                      <a:r>
                        <a:rPr lang="en-US" sz="1100" dirty="0">
                          <a:latin typeface="Calibri" panose="020F0502020204030204" pitchFamily="34" charset="0"/>
                        </a:rPr>
                        <a:t>Individual study rooms</a:t>
                      </a:r>
                    </a:p>
                    <a:p>
                      <a:pPr marL="800091" lvl="1" indent="-342891">
                        <a:buFont typeface="Wingdings" panose="05000000000000000000" pitchFamily="2" charset="2"/>
                        <a:buChar char="Ø"/>
                      </a:pPr>
                      <a:r>
                        <a:rPr lang="en-US" sz="1100" dirty="0">
                          <a:latin typeface="Calibri" panose="020F0502020204030204" pitchFamily="34" charset="0"/>
                        </a:rPr>
                        <a:t>Quiet and silent zones</a:t>
                      </a:r>
                    </a:p>
                    <a:p>
                      <a:pPr lvl="1"/>
                      <a:endParaRPr lang="en-US" sz="600" dirty="0">
                        <a:latin typeface="Calibri" panose="020F0502020204030204" pitchFamily="34" charset="0"/>
                      </a:endParaRPr>
                    </a:p>
                    <a:p>
                      <a:pPr marL="342891" indent="-342891">
                        <a:buFont typeface="Arial" panose="020B0604020202020204" pitchFamily="34" charset="0"/>
                        <a:buChar char="•"/>
                      </a:pPr>
                      <a:r>
                        <a:rPr lang="en-US" sz="1400" dirty="0">
                          <a:latin typeface="Calibri" panose="020F0502020204030204" pitchFamily="34" charset="0"/>
                        </a:rPr>
                        <a:t>A facility focused on new technologies will better assist our students and faculty in their research initiatives while also freeing up the existing building for more classroom and academic space.</a:t>
                      </a:r>
                    </a:p>
                  </a:txBody>
                  <a:tcPr/>
                </a:tc>
                <a:extLst>
                  <a:ext uri="{0D108BD9-81ED-4DB2-BD59-A6C34878D82A}">
                    <a16:rowId xmlns:a16="http://schemas.microsoft.com/office/drawing/2014/main" val="1066394225"/>
                  </a:ext>
                </a:extLst>
              </a:tr>
            </a:tbl>
          </a:graphicData>
        </a:graphic>
      </p:graphicFrame>
    </p:spTree>
    <p:extLst>
      <p:ext uri="{BB962C8B-B14F-4D97-AF65-F5344CB8AC3E}">
        <p14:creationId xmlns:p14="http://schemas.microsoft.com/office/powerpoint/2010/main" val="4278120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C28317-19FF-48BE-9C98-31256E0A1D1E}"/>
              </a:ext>
            </a:extLst>
          </p:cNvPr>
          <p:cNvSpPr>
            <a:spLocks noGrp="1"/>
          </p:cNvSpPr>
          <p:nvPr>
            <p:ph type="sldNum" sz="quarter" idx="12"/>
          </p:nvPr>
        </p:nvSpPr>
        <p:spPr/>
        <p:txBody>
          <a:bodyPr/>
          <a:lstStyle/>
          <a:p>
            <a:fld id="{0EBF85CB-8E6F-4C76-A97C-98828569AB90}" type="slidenum">
              <a:rPr lang="en-US" smtClean="0"/>
              <a:pPr/>
              <a:t>12</a:t>
            </a:fld>
            <a:endParaRPr lang="en-US" dirty="0"/>
          </a:p>
        </p:txBody>
      </p:sp>
      <p:sp>
        <p:nvSpPr>
          <p:cNvPr id="5" name="Rectangle 4">
            <a:extLst>
              <a:ext uri="{FF2B5EF4-FFF2-40B4-BE49-F238E27FC236}">
                <a16:creationId xmlns:a16="http://schemas.microsoft.com/office/drawing/2014/main" id="{632AB4BE-0623-4C2A-AA22-175F7F2AAC4F}"/>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0961EDB-0329-445F-B5A7-1666B314CABC}"/>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Capital Request</a:t>
            </a:r>
          </a:p>
        </p:txBody>
      </p:sp>
      <p:sp>
        <p:nvSpPr>
          <p:cNvPr id="7" name="Rectangle 6">
            <a:extLst>
              <a:ext uri="{FF2B5EF4-FFF2-40B4-BE49-F238E27FC236}">
                <a16:creationId xmlns:a16="http://schemas.microsoft.com/office/drawing/2014/main" id="{48F25432-8CC0-493B-A575-F03F457D1955}"/>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FF433A1-DEDB-479F-B6CF-90DE14CFDBD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graphicFrame>
        <p:nvGraphicFramePr>
          <p:cNvPr id="9" name="Table 14">
            <a:extLst>
              <a:ext uri="{FF2B5EF4-FFF2-40B4-BE49-F238E27FC236}">
                <a16:creationId xmlns:a16="http://schemas.microsoft.com/office/drawing/2014/main" id="{1ECF3A77-4D9D-4B96-9F93-C4B1633C98B6}"/>
              </a:ext>
            </a:extLst>
          </p:cNvPr>
          <p:cNvGraphicFramePr>
            <a:graphicFrameLocks noGrp="1"/>
          </p:cNvGraphicFramePr>
          <p:nvPr>
            <p:extLst>
              <p:ext uri="{D42A27DB-BD31-4B8C-83A1-F6EECF244321}">
                <p14:modId xmlns:p14="http://schemas.microsoft.com/office/powerpoint/2010/main" val="2808494910"/>
              </p:ext>
            </p:extLst>
          </p:nvPr>
        </p:nvGraphicFramePr>
        <p:xfrm>
          <a:off x="609600" y="1477469"/>
          <a:ext cx="10972800" cy="338836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1219048985"/>
                    </a:ext>
                  </a:extLst>
                </a:gridCol>
                <a:gridCol w="2133600">
                  <a:extLst>
                    <a:ext uri="{9D8B030D-6E8A-4147-A177-3AD203B41FA5}">
                      <a16:colId xmlns:a16="http://schemas.microsoft.com/office/drawing/2014/main" val="3745240030"/>
                    </a:ext>
                  </a:extLst>
                </a:gridCol>
                <a:gridCol w="6629400">
                  <a:extLst>
                    <a:ext uri="{9D8B030D-6E8A-4147-A177-3AD203B41FA5}">
                      <a16:colId xmlns:a16="http://schemas.microsoft.com/office/drawing/2014/main" val="2549591189"/>
                    </a:ext>
                  </a:extLst>
                </a:gridCol>
              </a:tblGrid>
              <a:tr h="370840">
                <a:tc>
                  <a:txBody>
                    <a:bodyPr/>
                    <a:lstStyle/>
                    <a:p>
                      <a:r>
                        <a:rPr lang="en-US" dirty="0"/>
                        <a:t>Request</a:t>
                      </a:r>
                    </a:p>
                  </a:txBody>
                  <a:tcPr>
                    <a:solidFill>
                      <a:schemeClr val="tx2"/>
                    </a:solidFill>
                  </a:tcPr>
                </a:tc>
                <a:tc>
                  <a:txBody>
                    <a:bodyPr/>
                    <a:lstStyle/>
                    <a:p>
                      <a:r>
                        <a:rPr lang="en-US" dirty="0"/>
                        <a:t>Amount Requested</a:t>
                      </a:r>
                    </a:p>
                  </a:txBody>
                  <a:tcPr>
                    <a:solidFill>
                      <a:schemeClr val="tx2"/>
                    </a:solidFill>
                  </a:tcPr>
                </a:tc>
                <a:tc>
                  <a:txBody>
                    <a:bodyPr/>
                    <a:lstStyle/>
                    <a:p>
                      <a:r>
                        <a:rPr lang="en-US" dirty="0"/>
                        <a:t>Description</a:t>
                      </a:r>
                    </a:p>
                  </a:txBody>
                  <a:tcPr>
                    <a:solidFill>
                      <a:schemeClr val="tx2"/>
                    </a:solidFill>
                  </a:tcPr>
                </a:tc>
                <a:extLst>
                  <a:ext uri="{0D108BD9-81ED-4DB2-BD59-A6C34878D82A}">
                    <a16:rowId xmlns:a16="http://schemas.microsoft.com/office/drawing/2014/main" val="1120859870"/>
                  </a:ext>
                </a:extLst>
              </a:tr>
              <a:tr h="370840">
                <a:tc>
                  <a:txBody>
                    <a:bodyPr/>
                    <a:lstStyle/>
                    <a:p>
                      <a:r>
                        <a:rPr lang="en-US" sz="1600" dirty="0"/>
                        <a:t>Repurpose Jackson Library to Academic Space</a:t>
                      </a:r>
                    </a:p>
                  </a:txBody>
                  <a:tcPr/>
                </a:tc>
                <a:tc>
                  <a:txBody>
                    <a:bodyPr/>
                    <a:lstStyle/>
                    <a:p>
                      <a:pPr algn="r"/>
                      <a:r>
                        <a:rPr lang="en-US" sz="1600" dirty="0"/>
                        <a:t>$6,000,000</a:t>
                      </a:r>
                    </a:p>
                  </a:txBody>
                  <a:tcPr/>
                </a:tc>
                <a:tc>
                  <a:txBody>
                    <a:bodyPr/>
                    <a:lstStyle/>
                    <a:p>
                      <a:pPr marL="285750" indent="-285750">
                        <a:buClrTx/>
                        <a:buSzPct val="100000"/>
                        <a:buFont typeface="Arial" panose="020B0604020202020204" pitchFamily="34" charset="0"/>
                        <a:buChar char="•"/>
                      </a:pPr>
                      <a:r>
                        <a:rPr lang="en-US" sz="1400" dirty="0">
                          <a:latin typeface="Calibri" panose="020F0502020204030204" pitchFamily="34" charset="0"/>
                        </a:rPr>
                        <a:t>This project coincides with the University’s first FY 2022-2023 capital request for a new Information Commons.</a:t>
                      </a:r>
                    </a:p>
                    <a:p>
                      <a:pPr>
                        <a:buClrTx/>
                        <a:buSzPct val="100000"/>
                      </a:pPr>
                      <a:endParaRPr lang="en-US" sz="600" dirty="0">
                        <a:latin typeface="Calibri" panose="020F0502020204030204" pitchFamily="34" charset="0"/>
                      </a:endParaRPr>
                    </a:p>
                    <a:p>
                      <a:pPr marL="285750" indent="-285750">
                        <a:buClrTx/>
                        <a:buSzPct val="100000"/>
                        <a:buFont typeface="Arial" panose="020B0604020202020204" pitchFamily="34" charset="0"/>
                        <a:buChar char="•"/>
                      </a:pPr>
                      <a:r>
                        <a:rPr lang="en-US" sz="1400" dirty="0">
                          <a:latin typeface="Calibri" panose="020F0502020204030204" pitchFamily="34" charset="0"/>
                        </a:rPr>
                        <a:t>Once construction on the new Information Commons commences, the University will repurpose the existing library into academic space.</a:t>
                      </a:r>
                    </a:p>
                    <a:p>
                      <a:pPr>
                        <a:buClrTx/>
                        <a:buSzPct val="100000"/>
                      </a:pPr>
                      <a:endParaRPr lang="en-US" sz="600" dirty="0">
                        <a:latin typeface="Calibri" panose="020F0502020204030204" pitchFamily="34" charset="0"/>
                      </a:endParaRPr>
                    </a:p>
                    <a:p>
                      <a:pPr marL="285750" indent="-285750">
                        <a:buClrTx/>
                        <a:buSzPct val="100000"/>
                        <a:buFont typeface="Arial" panose="020B0604020202020204" pitchFamily="34" charset="0"/>
                        <a:buChar char="•"/>
                      </a:pPr>
                      <a:r>
                        <a:rPr lang="en-US" sz="1400" dirty="0">
                          <a:latin typeface="Calibri" panose="020F0502020204030204" pitchFamily="34" charset="0"/>
                        </a:rPr>
                        <a:t>Continued record-breaking enrollment growth and expansion of the University’s education mission necessitates additional academic square footage.  Current demand for academic space now exceeds capacity.</a:t>
                      </a:r>
                    </a:p>
                    <a:p>
                      <a:pPr>
                        <a:buClrTx/>
                        <a:buSzPct val="100000"/>
                      </a:pPr>
                      <a:endParaRPr lang="en-US" sz="600" dirty="0">
                        <a:latin typeface="Calibri" panose="020F0502020204030204" pitchFamily="34" charset="0"/>
                      </a:endParaRPr>
                    </a:p>
                    <a:p>
                      <a:pPr marL="285750" indent="-285750">
                        <a:buClrTx/>
                        <a:buSzPct val="100000"/>
                        <a:buFont typeface="Arial" panose="020B0604020202020204" pitchFamily="34" charset="0"/>
                        <a:buChar char="•"/>
                      </a:pPr>
                      <a:r>
                        <a:rPr lang="en-US" sz="1400" dirty="0">
                          <a:latin typeface="Calibri" panose="020F0502020204030204" pitchFamily="34" charset="0"/>
                        </a:rPr>
                        <a:t>The three-story Jackson Library was constructed in 1976 with approximately 62,255 square feet.  This request would fund the renovation of the top two floors at an estimated cost of $150 per square foot.</a:t>
                      </a:r>
                    </a:p>
                    <a:p>
                      <a:pPr>
                        <a:buClrTx/>
                        <a:buSzPct val="100000"/>
                      </a:pPr>
                      <a:endParaRPr lang="en-US" sz="600" dirty="0">
                        <a:latin typeface="Calibri" panose="020F0502020204030204" pitchFamily="34" charset="0"/>
                      </a:endParaRPr>
                    </a:p>
                    <a:p>
                      <a:pPr marL="285750" indent="-285750">
                        <a:buSzPct val="100000"/>
                        <a:buFont typeface="Arial" panose="020B0604020202020204" pitchFamily="34" charset="0"/>
                        <a:buChar char="•"/>
                      </a:pPr>
                      <a:r>
                        <a:rPr lang="en-US" sz="1400" dirty="0">
                          <a:latin typeface="Calibri" panose="020F0502020204030204" pitchFamily="34" charset="0"/>
                        </a:rPr>
                        <a:t>The renovation would solely repurpose existing library space into academic/classroom space, thus meeting the needed capacity.</a:t>
                      </a:r>
                    </a:p>
                  </a:txBody>
                  <a:tcPr/>
                </a:tc>
                <a:extLst>
                  <a:ext uri="{0D108BD9-81ED-4DB2-BD59-A6C34878D82A}">
                    <a16:rowId xmlns:a16="http://schemas.microsoft.com/office/drawing/2014/main" val="1066394225"/>
                  </a:ext>
                </a:extLst>
              </a:tr>
            </a:tbl>
          </a:graphicData>
        </a:graphic>
      </p:graphicFrame>
    </p:spTree>
    <p:extLst>
      <p:ext uri="{BB962C8B-B14F-4D97-AF65-F5344CB8AC3E}">
        <p14:creationId xmlns:p14="http://schemas.microsoft.com/office/powerpoint/2010/main" val="224931679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BF85CB-8E6F-4C76-A97C-98828569AB90}" type="slidenum">
              <a:rPr lang="en-US" smtClean="0"/>
              <a:pPr/>
              <a:t>13</a:t>
            </a:fld>
            <a:endParaRPr lang="en-US" dirty="0"/>
          </a:p>
        </p:txBody>
      </p:sp>
      <p:sp>
        <p:nvSpPr>
          <p:cNvPr id="10" name="Rectangle 9">
            <a:extLst>
              <a:ext uri="{FF2B5EF4-FFF2-40B4-BE49-F238E27FC236}">
                <a16:creationId xmlns:a16="http://schemas.microsoft.com/office/drawing/2014/main" id="{610DA496-0F62-4746-B3FA-BA5E6CCC7E28}"/>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53FDA8B-B528-43AD-B84D-3A06B686AFA9}"/>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Other Funds Requests</a:t>
            </a:r>
          </a:p>
        </p:txBody>
      </p:sp>
      <p:sp>
        <p:nvSpPr>
          <p:cNvPr id="12" name="Rectangle 11">
            <a:extLst>
              <a:ext uri="{FF2B5EF4-FFF2-40B4-BE49-F238E27FC236}">
                <a16:creationId xmlns:a16="http://schemas.microsoft.com/office/drawing/2014/main" id="{46AB35D7-1154-43A6-85CC-CE93D68B1301}"/>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0DF7E31-F2AC-44A0-AF26-A877BCA01EC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graphicFrame>
        <p:nvGraphicFramePr>
          <p:cNvPr id="14" name="Table 14">
            <a:extLst>
              <a:ext uri="{FF2B5EF4-FFF2-40B4-BE49-F238E27FC236}">
                <a16:creationId xmlns:a16="http://schemas.microsoft.com/office/drawing/2014/main" id="{565CB4AA-B554-488E-B3F1-480F21133E48}"/>
              </a:ext>
            </a:extLst>
          </p:cNvPr>
          <p:cNvGraphicFramePr>
            <a:graphicFrameLocks noGrp="1"/>
          </p:cNvGraphicFramePr>
          <p:nvPr>
            <p:extLst>
              <p:ext uri="{D42A27DB-BD31-4B8C-83A1-F6EECF244321}">
                <p14:modId xmlns:p14="http://schemas.microsoft.com/office/powerpoint/2010/main" val="4234232570"/>
              </p:ext>
            </p:extLst>
          </p:nvPr>
        </p:nvGraphicFramePr>
        <p:xfrm>
          <a:off x="609600" y="1447800"/>
          <a:ext cx="10972800" cy="329692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1234122805"/>
                    </a:ext>
                  </a:extLst>
                </a:gridCol>
                <a:gridCol w="3124200">
                  <a:extLst>
                    <a:ext uri="{9D8B030D-6E8A-4147-A177-3AD203B41FA5}">
                      <a16:colId xmlns:a16="http://schemas.microsoft.com/office/drawing/2014/main" val="4241783349"/>
                    </a:ext>
                  </a:extLst>
                </a:gridCol>
                <a:gridCol w="1752600">
                  <a:extLst>
                    <a:ext uri="{9D8B030D-6E8A-4147-A177-3AD203B41FA5}">
                      <a16:colId xmlns:a16="http://schemas.microsoft.com/office/drawing/2014/main" val="1718138455"/>
                    </a:ext>
                  </a:extLst>
                </a:gridCol>
                <a:gridCol w="3733800">
                  <a:extLst>
                    <a:ext uri="{9D8B030D-6E8A-4147-A177-3AD203B41FA5}">
                      <a16:colId xmlns:a16="http://schemas.microsoft.com/office/drawing/2014/main" val="3774080569"/>
                    </a:ext>
                  </a:extLst>
                </a:gridCol>
              </a:tblGrid>
              <a:tr h="370840">
                <a:tc>
                  <a:txBody>
                    <a:bodyPr/>
                    <a:lstStyle/>
                    <a:p>
                      <a:r>
                        <a:rPr lang="en-US" dirty="0"/>
                        <a:t>Request</a:t>
                      </a:r>
                    </a:p>
                  </a:txBody>
                  <a:tcPr>
                    <a:solidFill>
                      <a:schemeClr val="tx2"/>
                    </a:solidFill>
                  </a:tcPr>
                </a:tc>
                <a:tc>
                  <a:txBody>
                    <a:bodyPr/>
                    <a:lstStyle/>
                    <a:p>
                      <a:r>
                        <a:rPr lang="en-US" dirty="0"/>
                        <a:t>Amount</a:t>
                      </a:r>
                    </a:p>
                  </a:txBody>
                  <a:tcPr>
                    <a:solidFill>
                      <a:schemeClr val="tx2"/>
                    </a:solidFill>
                  </a:tcPr>
                </a:tc>
                <a:tc>
                  <a:txBody>
                    <a:bodyPr/>
                    <a:lstStyle/>
                    <a:p>
                      <a:r>
                        <a:rPr lang="en-US" dirty="0"/>
                        <a:t>Revenue Source</a:t>
                      </a:r>
                    </a:p>
                  </a:txBody>
                  <a:tcPr>
                    <a:solidFill>
                      <a:schemeClr val="tx2"/>
                    </a:solidFill>
                  </a:tcPr>
                </a:tc>
                <a:tc>
                  <a:txBody>
                    <a:bodyPr/>
                    <a:lstStyle/>
                    <a:p>
                      <a:r>
                        <a:rPr lang="en-US" dirty="0"/>
                        <a:t>Description</a:t>
                      </a:r>
                    </a:p>
                  </a:txBody>
                  <a:tcPr>
                    <a:solidFill>
                      <a:schemeClr val="tx2"/>
                    </a:solidFill>
                  </a:tcPr>
                </a:tc>
                <a:extLst>
                  <a:ext uri="{0D108BD9-81ED-4DB2-BD59-A6C34878D82A}">
                    <a16:rowId xmlns:a16="http://schemas.microsoft.com/office/drawing/2014/main" val="3142834146"/>
                  </a:ext>
                </a:extLst>
              </a:tr>
              <a:tr h="370840">
                <a:tc>
                  <a:txBody>
                    <a:bodyPr/>
                    <a:lstStyle/>
                    <a:p>
                      <a:r>
                        <a:rPr lang="en-US" sz="1400" dirty="0"/>
                        <a:t>Additional Other Funded FTEs</a:t>
                      </a:r>
                    </a:p>
                  </a:txBody>
                  <a:tcPr/>
                </a:tc>
                <a:tc>
                  <a:txBody>
                    <a:bodyPr/>
                    <a:lstStyle/>
                    <a:p>
                      <a:r>
                        <a:rPr lang="en-US" sz="1400" dirty="0"/>
                        <a:t>$856,000 Salaries</a:t>
                      </a:r>
                    </a:p>
                    <a:p>
                      <a:r>
                        <a:rPr lang="en-US" sz="1400" u="sng" dirty="0"/>
                        <a:t>$385,200 State Employer Contributions</a:t>
                      </a:r>
                    </a:p>
                    <a:p>
                      <a:r>
                        <a:rPr lang="en-US" sz="1400" b="1" u="none" dirty="0"/>
                        <a:t>$1,241,200 Total of Request</a:t>
                      </a:r>
                    </a:p>
                  </a:txBody>
                  <a:tcPr/>
                </a:tc>
                <a:tc>
                  <a:txBody>
                    <a:bodyPr/>
                    <a:lstStyle/>
                    <a:p>
                      <a:r>
                        <a:rPr lang="en-US" sz="1400" dirty="0"/>
                        <a:t>Tuition and Fees</a:t>
                      </a:r>
                    </a:p>
                  </a:txBody>
                  <a:tcPr/>
                </a:tc>
                <a:tc>
                  <a:txBody>
                    <a:bodyPr/>
                    <a:lstStyle/>
                    <a:p>
                      <a:r>
                        <a:rPr lang="en-US" sz="1400" dirty="0"/>
                        <a:t>The positive impact of enrollment growth necessitates seeking 15.0 additional FTEs.</a:t>
                      </a:r>
                    </a:p>
                  </a:txBody>
                  <a:tcPr/>
                </a:tc>
                <a:extLst>
                  <a:ext uri="{0D108BD9-81ED-4DB2-BD59-A6C34878D82A}">
                    <a16:rowId xmlns:a16="http://schemas.microsoft.com/office/drawing/2014/main" val="396807379"/>
                  </a:ext>
                </a:extLst>
              </a:tr>
              <a:tr h="370840">
                <a:tc>
                  <a:txBody>
                    <a:bodyPr/>
                    <a:lstStyle/>
                    <a:p>
                      <a:r>
                        <a:rPr lang="en-US" sz="1400" dirty="0"/>
                        <a:t>Authorization Increase – Education &amp; General</a:t>
                      </a:r>
                    </a:p>
                  </a:txBody>
                  <a:tcPr/>
                </a:tc>
                <a:tc>
                  <a:txBody>
                    <a:bodyPr/>
                    <a:lstStyle/>
                    <a:p>
                      <a:r>
                        <a:rPr lang="en-US" sz="1400" dirty="0"/>
                        <a:t>$5,393,700</a:t>
                      </a:r>
                    </a:p>
                  </a:txBody>
                  <a:tcPr/>
                </a:tc>
                <a:tc>
                  <a:txBody>
                    <a:bodyPr/>
                    <a:lstStyle/>
                    <a:p>
                      <a:r>
                        <a:rPr lang="en-US" sz="1400" dirty="0"/>
                        <a:t>Tuition and  Fees</a:t>
                      </a:r>
                    </a:p>
                  </a:txBody>
                  <a:tcPr/>
                </a:tc>
                <a:tc>
                  <a:txBody>
                    <a:bodyPr/>
                    <a:lstStyle/>
                    <a:p>
                      <a:r>
                        <a:rPr lang="en-US" sz="1400" dirty="0"/>
                        <a:t>To increase the University’s E&amp;G Other Funds authorization in anticipation of an increase in student enrollment.</a:t>
                      </a:r>
                    </a:p>
                  </a:txBody>
                  <a:tcPr/>
                </a:tc>
                <a:extLst>
                  <a:ext uri="{0D108BD9-81ED-4DB2-BD59-A6C34878D82A}">
                    <a16:rowId xmlns:a16="http://schemas.microsoft.com/office/drawing/2014/main" val="99338746"/>
                  </a:ext>
                </a:extLst>
              </a:tr>
              <a:tr h="370840">
                <a:tc>
                  <a:txBody>
                    <a:bodyPr/>
                    <a:lstStyle/>
                    <a:p>
                      <a:r>
                        <a:rPr lang="en-US" sz="1400" dirty="0"/>
                        <a:t>Authorization Increase – Auxiliary Enterprises</a:t>
                      </a:r>
                    </a:p>
                  </a:txBody>
                  <a:tcPr/>
                </a:tc>
                <a:tc>
                  <a:txBody>
                    <a:bodyPr/>
                    <a:lstStyle/>
                    <a:p>
                      <a:r>
                        <a:rPr lang="en-US" sz="1400" dirty="0"/>
                        <a:t>$1,000,000</a:t>
                      </a:r>
                    </a:p>
                  </a:txBody>
                  <a:tcPr/>
                </a:tc>
                <a:tc>
                  <a:txBody>
                    <a:bodyPr/>
                    <a:lstStyle/>
                    <a:p>
                      <a:r>
                        <a:rPr lang="en-US" sz="1400" dirty="0"/>
                        <a:t>Housing and Food Service Fees</a:t>
                      </a:r>
                    </a:p>
                  </a:txBody>
                  <a:tcPr/>
                </a:tc>
                <a:tc>
                  <a:txBody>
                    <a:bodyPr/>
                    <a:lstStyle/>
                    <a:p>
                      <a:r>
                        <a:rPr lang="en-US" sz="1400" dirty="0"/>
                        <a:t>To increase the University’s Auxiliary Enterprises Other Funds in anticipation of an increase in student FTEs in Housing and having meal plans.</a:t>
                      </a:r>
                    </a:p>
                  </a:txBody>
                  <a:tcPr/>
                </a:tc>
                <a:extLst>
                  <a:ext uri="{0D108BD9-81ED-4DB2-BD59-A6C34878D82A}">
                    <a16:rowId xmlns:a16="http://schemas.microsoft.com/office/drawing/2014/main" val="2376852317"/>
                  </a:ext>
                </a:extLst>
              </a:tr>
              <a:tr h="370840">
                <a:tc>
                  <a:txBody>
                    <a:bodyPr/>
                    <a:lstStyle/>
                    <a:p>
                      <a:r>
                        <a:rPr lang="en-US" sz="1400" dirty="0"/>
                        <a:t>Authorization Increase – Restricted</a:t>
                      </a:r>
                    </a:p>
                  </a:txBody>
                  <a:tcPr/>
                </a:tc>
                <a:tc>
                  <a:txBody>
                    <a:bodyPr/>
                    <a:lstStyle/>
                    <a:p>
                      <a:r>
                        <a:rPr lang="en-US" sz="1400" dirty="0"/>
                        <a:t>$2,051,450</a:t>
                      </a:r>
                    </a:p>
                  </a:txBody>
                  <a:tcPr/>
                </a:tc>
                <a:tc>
                  <a:txBody>
                    <a:bodyPr/>
                    <a:lstStyle/>
                    <a:p>
                      <a:r>
                        <a:rPr lang="en-US" sz="1400" dirty="0"/>
                        <a:t>Tuition and Fees/State Scholarships</a:t>
                      </a:r>
                    </a:p>
                  </a:txBody>
                  <a:tcPr/>
                </a:tc>
                <a:tc>
                  <a:txBody>
                    <a:bodyPr/>
                    <a:lstStyle/>
                    <a:p>
                      <a:r>
                        <a:rPr lang="en-US" sz="1400" dirty="0"/>
                        <a:t>To increase the University’s Restricted Other Funds for the increase in student FTEs receiving state scholarships.</a:t>
                      </a:r>
                    </a:p>
                  </a:txBody>
                  <a:tcPr/>
                </a:tc>
                <a:extLst>
                  <a:ext uri="{0D108BD9-81ED-4DB2-BD59-A6C34878D82A}">
                    <a16:rowId xmlns:a16="http://schemas.microsoft.com/office/drawing/2014/main" val="284859521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BF85CB-8E6F-4C76-A97C-98828569AB90}" type="slidenum">
              <a:rPr lang="en-US" smtClean="0"/>
              <a:pPr/>
              <a:t>14</a:t>
            </a:fld>
            <a:endParaRPr lang="en-US" dirty="0"/>
          </a:p>
        </p:txBody>
      </p:sp>
      <p:sp>
        <p:nvSpPr>
          <p:cNvPr id="10" name="Rectangle 9">
            <a:extLst>
              <a:ext uri="{FF2B5EF4-FFF2-40B4-BE49-F238E27FC236}">
                <a16:creationId xmlns:a16="http://schemas.microsoft.com/office/drawing/2014/main" id="{6EC639B9-F269-460F-B774-96FB7BFF5E95}"/>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F4F05D2-A82F-437F-B1B7-64B82754F4CA}"/>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Federal Fund Request</a:t>
            </a:r>
          </a:p>
        </p:txBody>
      </p:sp>
      <p:sp>
        <p:nvSpPr>
          <p:cNvPr id="12" name="Rectangle 11">
            <a:extLst>
              <a:ext uri="{FF2B5EF4-FFF2-40B4-BE49-F238E27FC236}">
                <a16:creationId xmlns:a16="http://schemas.microsoft.com/office/drawing/2014/main" id="{A8BF6F79-FC87-45A1-9C52-C05E7E76B39A}"/>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70F3E00-350A-4D64-816E-10DEA57055C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sp>
        <p:nvSpPr>
          <p:cNvPr id="14" name="Rectangle 13">
            <a:extLst>
              <a:ext uri="{FF2B5EF4-FFF2-40B4-BE49-F238E27FC236}">
                <a16:creationId xmlns:a16="http://schemas.microsoft.com/office/drawing/2014/main" id="{EBFB8736-7F25-466F-83A5-5B584B11E4D8}"/>
              </a:ext>
            </a:extLst>
          </p:cNvPr>
          <p:cNvSpPr/>
          <p:nvPr/>
        </p:nvSpPr>
        <p:spPr>
          <a:xfrm>
            <a:off x="428885" y="1594155"/>
            <a:ext cx="10848715" cy="1231106"/>
          </a:xfrm>
          <a:prstGeom prst="rect">
            <a:avLst/>
          </a:prstGeom>
        </p:spPr>
        <p:txBody>
          <a:bodyPr wrap="square">
            <a:spAutoFit/>
          </a:bodyPr>
          <a:lstStyle/>
          <a:p>
            <a:r>
              <a:rPr lang="en-US" sz="2800" b="1" dirty="0"/>
              <a:t>Lander University is not requesting an increase or decrease in Federal Fund authorization.</a:t>
            </a:r>
            <a:endParaRPr lang="en-US" dirty="0">
              <a:latin typeface="Calibri" panose="020F0502020204030204" pitchFamily="34" charset="0"/>
            </a:endParaRPr>
          </a:p>
          <a:p>
            <a:endParaRPr lang="en-US" dirty="0"/>
          </a:p>
        </p:txBody>
      </p:sp>
    </p:spTree>
    <p:extLst>
      <p:ext uri="{BB962C8B-B14F-4D97-AF65-F5344CB8AC3E}">
        <p14:creationId xmlns:p14="http://schemas.microsoft.com/office/powerpoint/2010/main" val="1462907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BF85CB-8E6F-4C76-A97C-98828569AB90}" type="slidenum">
              <a:rPr lang="en-US" smtClean="0"/>
              <a:pPr/>
              <a:t>15</a:t>
            </a:fld>
            <a:endParaRPr lang="en-US" dirty="0"/>
          </a:p>
        </p:txBody>
      </p:sp>
      <p:sp>
        <p:nvSpPr>
          <p:cNvPr id="9" name="Rectangle 8">
            <a:extLst>
              <a:ext uri="{FF2B5EF4-FFF2-40B4-BE49-F238E27FC236}">
                <a16:creationId xmlns:a16="http://schemas.microsoft.com/office/drawing/2014/main" id="{21CD54A8-374E-4D37-ACD2-8710DC8FE640}"/>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32A2AB0-EA9D-4F61-87E6-A8A2243A22C7}"/>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FTE Request</a:t>
            </a:r>
          </a:p>
        </p:txBody>
      </p:sp>
      <p:sp>
        <p:nvSpPr>
          <p:cNvPr id="11" name="Rectangle 10">
            <a:extLst>
              <a:ext uri="{FF2B5EF4-FFF2-40B4-BE49-F238E27FC236}">
                <a16:creationId xmlns:a16="http://schemas.microsoft.com/office/drawing/2014/main" id="{ABD382B5-1814-4764-BDDF-9449DF45EB3D}"/>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6954E20-9A85-4252-BD93-9CE6C06A86B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graphicFrame>
        <p:nvGraphicFramePr>
          <p:cNvPr id="13" name="Table 12">
            <a:extLst>
              <a:ext uri="{FF2B5EF4-FFF2-40B4-BE49-F238E27FC236}">
                <a16:creationId xmlns:a16="http://schemas.microsoft.com/office/drawing/2014/main" id="{FBE73BD5-9DE3-4E81-B047-70DB3D42A2ED}"/>
              </a:ext>
            </a:extLst>
          </p:cNvPr>
          <p:cNvGraphicFramePr>
            <a:graphicFrameLocks noGrp="1"/>
          </p:cNvGraphicFramePr>
          <p:nvPr>
            <p:extLst>
              <p:ext uri="{D42A27DB-BD31-4B8C-83A1-F6EECF244321}">
                <p14:modId xmlns:p14="http://schemas.microsoft.com/office/powerpoint/2010/main" val="2920401178"/>
              </p:ext>
            </p:extLst>
          </p:nvPr>
        </p:nvGraphicFramePr>
        <p:xfrm>
          <a:off x="520374" y="1483053"/>
          <a:ext cx="11151252" cy="1854200"/>
        </p:xfrm>
        <a:graphic>
          <a:graphicData uri="http://schemas.openxmlformats.org/drawingml/2006/table">
            <a:tbl>
              <a:tblPr firstRow="1" bandRow="1">
                <a:tableStyleId>{5C22544A-7EE6-4342-B048-85BDC9FD1C3A}</a:tableStyleId>
              </a:tblPr>
              <a:tblGrid>
                <a:gridCol w="4956112">
                  <a:extLst>
                    <a:ext uri="{9D8B030D-6E8A-4147-A177-3AD203B41FA5}">
                      <a16:colId xmlns:a16="http://schemas.microsoft.com/office/drawing/2014/main" val="20000"/>
                    </a:ext>
                  </a:extLst>
                </a:gridCol>
                <a:gridCol w="1858542">
                  <a:extLst>
                    <a:ext uri="{9D8B030D-6E8A-4147-A177-3AD203B41FA5}">
                      <a16:colId xmlns:a16="http://schemas.microsoft.com/office/drawing/2014/main" val="20001"/>
                    </a:ext>
                  </a:extLst>
                </a:gridCol>
                <a:gridCol w="1548785">
                  <a:extLst>
                    <a:ext uri="{9D8B030D-6E8A-4147-A177-3AD203B41FA5}">
                      <a16:colId xmlns:a16="http://schemas.microsoft.com/office/drawing/2014/main" val="20002"/>
                    </a:ext>
                  </a:extLst>
                </a:gridCol>
                <a:gridCol w="2787813">
                  <a:extLst>
                    <a:ext uri="{9D8B030D-6E8A-4147-A177-3AD203B41FA5}">
                      <a16:colId xmlns:a16="http://schemas.microsoft.com/office/drawing/2014/main" val="20003"/>
                    </a:ext>
                  </a:extLst>
                </a:gridCol>
              </a:tblGrid>
              <a:tr h="370840">
                <a:tc>
                  <a:txBody>
                    <a:bodyPr/>
                    <a:lstStyle/>
                    <a:p>
                      <a:r>
                        <a:rPr lang="en-US" sz="1400" dirty="0"/>
                        <a:t>Position</a:t>
                      </a:r>
                    </a:p>
                  </a:txBody>
                  <a:tcPr>
                    <a:solidFill>
                      <a:schemeClr val="tx2"/>
                    </a:solidFill>
                  </a:tcPr>
                </a:tc>
                <a:tc>
                  <a:txBody>
                    <a:bodyPr/>
                    <a:lstStyle/>
                    <a:p>
                      <a:r>
                        <a:rPr lang="en-US" sz="1400" dirty="0"/>
                        <a:t>Requested FTEs</a:t>
                      </a:r>
                    </a:p>
                  </a:txBody>
                  <a:tcPr>
                    <a:solidFill>
                      <a:schemeClr val="tx2"/>
                    </a:solidFill>
                  </a:tcPr>
                </a:tc>
                <a:tc>
                  <a:txBody>
                    <a:bodyPr/>
                    <a:lstStyle/>
                    <a:p>
                      <a:r>
                        <a:rPr lang="en-US" sz="1400" dirty="0"/>
                        <a:t>Amount</a:t>
                      </a:r>
                    </a:p>
                  </a:txBody>
                  <a:tcPr>
                    <a:solidFill>
                      <a:schemeClr val="tx2"/>
                    </a:solidFill>
                  </a:tcPr>
                </a:tc>
                <a:tc>
                  <a:txBody>
                    <a:bodyPr/>
                    <a:lstStyle/>
                    <a:p>
                      <a:r>
                        <a:rPr lang="en-US" sz="1400" dirty="0"/>
                        <a:t>Funding Source</a:t>
                      </a:r>
                    </a:p>
                  </a:txBody>
                  <a:tcPr>
                    <a:solidFill>
                      <a:schemeClr val="tx2"/>
                    </a:solidFill>
                  </a:tcPr>
                </a:tc>
                <a:extLst>
                  <a:ext uri="{0D108BD9-81ED-4DB2-BD59-A6C34878D82A}">
                    <a16:rowId xmlns:a16="http://schemas.microsoft.com/office/drawing/2014/main" val="10000"/>
                  </a:ext>
                </a:extLst>
              </a:tr>
              <a:tr h="370840">
                <a:tc>
                  <a:txBody>
                    <a:bodyPr/>
                    <a:lstStyle/>
                    <a:p>
                      <a:r>
                        <a:rPr lang="en-US" sz="1400" dirty="0"/>
                        <a:t>Classified Position</a:t>
                      </a:r>
                      <a:r>
                        <a:rPr lang="en-US" sz="1400" baseline="0" dirty="0"/>
                        <a:t> – Staff</a:t>
                      </a:r>
                      <a:endParaRPr lang="en-US" sz="1400" dirty="0"/>
                    </a:p>
                  </a:txBody>
                  <a:tcPr/>
                </a:tc>
                <a:tc>
                  <a:txBody>
                    <a:bodyPr/>
                    <a:lstStyle/>
                    <a:p>
                      <a:pPr algn="r"/>
                      <a:r>
                        <a:rPr lang="en-US" sz="1400" dirty="0"/>
                        <a:t>1.00</a:t>
                      </a:r>
                    </a:p>
                  </a:txBody>
                  <a:tcPr/>
                </a:tc>
                <a:tc>
                  <a:txBody>
                    <a:bodyPr/>
                    <a:lstStyle/>
                    <a:p>
                      <a:pPr algn="r"/>
                      <a:r>
                        <a:rPr lang="en-US" sz="1400" dirty="0"/>
                        <a:t>$50,000</a:t>
                      </a:r>
                    </a:p>
                  </a:txBody>
                  <a:tcPr/>
                </a:tc>
                <a:tc>
                  <a:txBody>
                    <a:bodyPr/>
                    <a:lstStyle/>
                    <a:p>
                      <a:r>
                        <a:rPr lang="en-US" sz="1400" dirty="0"/>
                        <a:t>Recurring</a:t>
                      </a:r>
                      <a:r>
                        <a:rPr lang="en-US" sz="1400" baseline="0" dirty="0"/>
                        <a:t> General Funds</a:t>
                      </a:r>
                      <a:endParaRPr lang="en-US" sz="1400" dirty="0"/>
                    </a:p>
                  </a:txBody>
                  <a:tcPr/>
                </a:tc>
                <a:extLst>
                  <a:ext uri="{0D108BD9-81ED-4DB2-BD59-A6C34878D82A}">
                    <a16:rowId xmlns:a16="http://schemas.microsoft.com/office/drawing/2014/main" val="10001"/>
                  </a:ext>
                </a:extLst>
              </a:tr>
              <a:tr h="370840">
                <a:tc>
                  <a:txBody>
                    <a:bodyPr/>
                    <a:lstStyle/>
                    <a:p>
                      <a:r>
                        <a:rPr lang="en-US" sz="1400" dirty="0"/>
                        <a:t>Unclassified</a:t>
                      </a:r>
                      <a:r>
                        <a:rPr lang="en-US" sz="1400" baseline="0" dirty="0"/>
                        <a:t> Positions – Faculty</a:t>
                      </a:r>
                      <a:endParaRPr lang="en-US" sz="1400" dirty="0"/>
                    </a:p>
                  </a:txBody>
                  <a:tcPr/>
                </a:tc>
                <a:tc>
                  <a:txBody>
                    <a:bodyPr/>
                    <a:lstStyle/>
                    <a:p>
                      <a:pPr algn="r"/>
                      <a:r>
                        <a:rPr lang="en-US" sz="1400" dirty="0"/>
                        <a:t>11.00</a:t>
                      </a:r>
                    </a:p>
                  </a:txBody>
                  <a:tcPr/>
                </a:tc>
                <a:tc>
                  <a:txBody>
                    <a:bodyPr/>
                    <a:lstStyle/>
                    <a:p>
                      <a:pPr algn="r"/>
                      <a:r>
                        <a:rPr lang="en-US" sz="1400" dirty="0"/>
                        <a:t>$923,650</a:t>
                      </a:r>
                    </a:p>
                  </a:txBody>
                  <a:tcPr/>
                </a:tc>
                <a:tc>
                  <a:txBody>
                    <a:bodyPr/>
                    <a:lstStyle/>
                    <a:p>
                      <a:r>
                        <a:rPr lang="en-US" sz="1400" dirty="0"/>
                        <a:t>Other Funds – Education &amp; General</a:t>
                      </a:r>
                    </a:p>
                  </a:txBody>
                  <a:tcPr/>
                </a:tc>
                <a:extLst>
                  <a:ext uri="{0D108BD9-81ED-4DB2-BD59-A6C34878D82A}">
                    <a16:rowId xmlns:a16="http://schemas.microsoft.com/office/drawing/2014/main" val="10002"/>
                  </a:ext>
                </a:extLst>
              </a:tr>
              <a:tr h="370840">
                <a:tc>
                  <a:txBody>
                    <a:bodyPr/>
                    <a:lstStyle/>
                    <a:p>
                      <a:r>
                        <a:rPr lang="en-US" sz="1400" b="0" dirty="0"/>
                        <a:t>Classified Positions – Staff</a:t>
                      </a:r>
                    </a:p>
                  </a:txBody>
                  <a:tcPr/>
                </a:tc>
                <a:tc>
                  <a:txBody>
                    <a:bodyPr/>
                    <a:lstStyle/>
                    <a:p>
                      <a:pPr algn="r"/>
                      <a:r>
                        <a:rPr lang="en-US" sz="1400" b="0" dirty="0"/>
                        <a:t>4.00</a:t>
                      </a:r>
                    </a:p>
                  </a:txBody>
                  <a:tcPr/>
                </a:tc>
                <a:tc>
                  <a:txBody>
                    <a:bodyPr/>
                    <a:lstStyle/>
                    <a:p>
                      <a:pPr algn="r"/>
                      <a:r>
                        <a:rPr lang="en-US" sz="1400" b="0" dirty="0"/>
                        <a:t>$317,550</a:t>
                      </a:r>
                    </a:p>
                  </a:txBody>
                  <a:tcPr/>
                </a:tc>
                <a:tc>
                  <a:txBody>
                    <a:bodyPr/>
                    <a:lstStyle/>
                    <a:p>
                      <a:r>
                        <a:rPr lang="en-US" sz="1400" dirty="0"/>
                        <a:t>Other Funds – Education &amp; General</a:t>
                      </a:r>
                    </a:p>
                  </a:txBody>
                  <a:tcPr/>
                </a:tc>
                <a:extLst>
                  <a:ext uri="{0D108BD9-81ED-4DB2-BD59-A6C34878D82A}">
                    <a16:rowId xmlns:a16="http://schemas.microsoft.com/office/drawing/2014/main" val="501861794"/>
                  </a:ext>
                </a:extLst>
              </a:tr>
              <a:tr h="370840">
                <a:tc>
                  <a:txBody>
                    <a:bodyPr/>
                    <a:lstStyle/>
                    <a:p>
                      <a:r>
                        <a:rPr lang="en-US" sz="1400" b="1" dirty="0"/>
                        <a:t>Total</a:t>
                      </a:r>
                    </a:p>
                  </a:txBody>
                  <a:tcPr/>
                </a:tc>
                <a:tc>
                  <a:txBody>
                    <a:bodyPr/>
                    <a:lstStyle/>
                    <a:p>
                      <a:pPr algn="r"/>
                      <a:r>
                        <a:rPr lang="en-US" sz="1400" b="1" dirty="0"/>
                        <a:t>16.00</a:t>
                      </a:r>
                    </a:p>
                  </a:txBody>
                  <a:tcPr/>
                </a:tc>
                <a:tc>
                  <a:txBody>
                    <a:bodyPr/>
                    <a:lstStyle/>
                    <a:p>
                      <a:pPr algn="r"/>
                      <a:r>
                        <a:rPr lang="en-US" sz="1400" b="1" dirty="0"/>
                        <a:t>$1,291,200</a:t>
                      </a:r>
                    </a:p>
                  </a:txBody>
                  <a:tcPr/>
                </a:tc>
                <a:tc>
                  <a:txBody>
                    <a:bodyPr/>
                    <a:lstStyle/>
                    <a:p>
                      <a:endParaRPr lang="en-US" sz="1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69753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BF85CB-8E6F-4C76-A97C-98828569AB90}" type="slidenum">
              <a:rPr lang="en-US" smtClean="0"/>
              <a:pPr/>
              <a:t>16</a:t>
            </a:fld>
            <a:endParaRPr lang="en-US" dirty="0"/>
          </a:p>
        </p:txBody>
      </p:sp>
      <p:sp>
        <p:nvSpPr>
          <p:cNvPr id="9" name="Rectangle 8">
            <a:extLst>
              <a:ext uri="{FF2B5EF4-FFF2-40B4-BE49-F238E27FC236}">
                <a16:creationId xmlns:a16="http://schemas.microsoft.com/office/drawing/2014/main" id="{C7AA19F5-C77E-49A0-BCE8-D844C208C2DC}"/>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7B2D153-3972-4014-8327-BADA680E126C}"/>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Provisos</a:t>
            </a:r>
          </a:p>
        </p:txBody>
      </p:sp>
      <p:sp>
        <p:nvSpPr>
          <p:cNvPr id="11" name="Rectangle 10">
            <a:extLst>
              <a:ext uri="{FF2B5EF4-FFF2-40B4-BE49-F238E27FC236}">
                <a16:creationId xmlns:a16="http://schemas.microsoft.com/office/drawing/2014/main" id="{6C7F7FB9-806E-4891-A264-1FC71812504B}"/>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7A729B16-0DC2-40E8-86EB-43D6F4C4932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sp>
        <p:nvSpPr>
          <p:cNvPr id="19" name="Rectangle 18">
            <a:extLst>
              <a:ext uri="{FF2B5EF4-FFF2-40B4-BE49-F238E27FC236}">
                <a16:creationId xmlns:a16="http://schemas.microsoft.com/office/drawing/2014/main" id="{16B4B70B-0F5F-4843-8876-0D29E8728F90}"/>
              </a:ext>
            </a:extLst>
          </p:cNvPr>
          <p:cNvSpPr/>
          <p:nvPr/>
        </p:nvSpPr>
        <p:spPr>
          <a:xfrm>
            <a:off x="1066800" y="1618597"/>
            <a:ext cx="10058400" cy="1477328"/>
          </a:xfrm>
          <a:prstGeom prst="rect">
            <a:avLst/>
          </a:prstGeom>
        </p:spPr>
        <p:txBody>
          <a:bodyPr wrap="square">
            <a:spAutoFit/>
          </a:bodyPr>
          <a:lstStyle/>
          <a:p>
            <a:pPr algn="ctr"/>
            <a:r>
              <a:rPr lang="en-US" b="1" dirty="0"/>
              <a:t>SECTION 18 - H210 - LANDER UNIVERSITY</a:t>
            </a:r>
          </a:p>
          <a:p>
            <a:r>
              <a:rPr lang="en-US" dirty="0"/>
              <a:t>     </a:t>
            </a:r>
            <a:r>
              <a:rPr lang="en-US" b="1" dirty="0"/>
              <a:t>18.1.      </a:t>
            </a:r>
            <a:r>
              <a:rPr lang="en-US" dirty="0"/>
              <a:t>(LU: Lander Fund Repurpose)  Funds remaining of the $3,313,400 appropriated in Act No. 92 of 2019, Section 2, Item (9) to Lander University - Roof Replacements shall be redirected to be used for campus renovations and improvements.  Unexpended funds may be carried forward to be expended for the same purpose.</a:t>
            </a:r>
          </a:p>
        </p:txBody>
      </p:sp>
      <p:sp>
        <p:nvSpPr>
          <p:cNvPr id="20" name="Rectangle 19">
            <a:extLst>
              <a:ext uri="{FF2B5EF4-FFF2-40B4-BE49-F238E27FC236}">
                <a16:creationId xmlns:a16="http://schemas.microsoft.com/office/drawing/2014/main" id="{0851D2C2-01A2-48CC-BCE7-A175B5032A66}"/>
              </a:ext>
            </a:extLst>
          </p:cNvPr>
          <p:cNvSpPr/>
          <p:nvPr/>
        </p:nvSpPr>
        <p:spPr>
          <a:xfrm>
            <a:off x="1143000" y="3429000"/>
            <a:ext cx="10058400" cy="646331"/>
          </a:xfrm>
          <a:prstGeom prst="rect">
            <a:avLst/>
          </a:prstGeom>
          <a:ln>
            <a:solidFill>
              <a:schemeClr val="tx1"/>
            </a:solidFill>
          </a:ln>
        </p:spPr>
        <p:txBody>
          <a:bodyPr wrap="square">
            <a:spAutoFit/>
          </a:bodyPr>
          <a:lstStyle/>
          <a:p>
            <a:r>
              <a:rPr lang="en-US" dirty="0"/>
              <a:t>As of this presentation, all the redirected funds from the Roof Replacement project have been drawn.  The University would like to DELETE proviso 18.1.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BF85CB-8E6F-4C76-A97C-98828569AB90}" type="slidenum">
              <a:rPr lang="en-US" smtClean="0"/>
              <a:pPr/>
              <a:t>17</a:t>
            </a:fld>
            <a:endParaRPr lang="en-US" dirty="0"/>
          </a:p>
        </p:txBody>
      </p:sp>
      <p:sp>
        <p:nvSpPr>
          <p:cNvPr id="6" name="Rectangle 5">
            <a:extLst>
              <a:ext uri="{FF2B5EF4-FFF2-40B4-BE49-F238E27FC236}">
                <a16:creationId xmlns:a16="http://schemas.microsoft.com/office/drawing/2014/main" id="{4FA989B6-CDB7-4B93-8463-A57D08772F34}"/>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9C2A292-9D98-412F-8CF9-1DECA10B1675}"/>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B2C3B08-A8AB-4756-AC90-D8C50260670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sp>
        <p:nvSpPr>
          <p:cNvPr id="9" name="TextBox 8">
            <a:extLst>
              <a:ext uri="{FF2B5EF4-FFF2-40B4-BE49-F238E27FC236}">
                <a16:creationId xmlns:a16="http://schemas.microsoft.com/office/drawing/2014/main" id="{D03EB642-3BE2-436D-88EC-C2233D670D99}"/>
              </a:ext>
            </a:extLst>
          </p:cNvPr>
          <p:cNvSpPr txBox="1"/>
          <p:nvPr/>
        </p:nvSpPr>
        <p:spPr>
          <a:xfrm>
            <a:off x="2175849" y="2946167"/>
            <a:ext cx="7840301" cy="830997"/>
          </a:xfrm>
          <a:prstGeom prst="rect">
            <a:avLst/>
          </a:prstGeom>
          <a:noFill/>
        </p:spPr>
        <p:txBody>
          <a:bodyPr wrap="square" rtlCol="0">
            <a:spAutoFit/>
          </a:bodyPr>
          <a:lstStyle/>
          <a:p>
            <a:pPr algn="ctr"/>
            <a:r>
              <a:rPr lang="en-US" sz="4800" dirty="0"/>
              <a:t>Appendix</a:t>
            </a:r>
          </a:p>
        </p:txBody>
      </p:sp>
    </p:spTree>
    <p:extLst>
      <p:ext uri="{BB962C8B-B14F-4D97-AF65-F5344CB8AC3E}">
        <p14:creationId xmlns:p14="http://schemas.microsoft.com/office/powerpoint/2010/main" val="1729465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BF85CB-8E6F-4C76-A97C-98828569AB90}" type="slidenum">
              <a:rPr lang="en-US" smtClean="0"/>
              <a:pPr/>
              <a:t>18</a:t>
            </a:fld>
            <a:endParaRPr lang="en-US" dirty="0"/>
          </a:p>
        </p:txBody>
      </p:sp>
      <p:sp>
        <p:nvSpPr>
          <p:cNvPr id="9" name="Rectangle 8">
            <a:extLst>
              <a:ext uri="{FF2B5EF4-FFF2-40B4-BE49-F238E27FC236}">
                <a16:creationId xmlns:a16="http://schemas.microsoft.com/office/drawing/2014/main" id="{35746B55-5095-46FA-895A-C819CA66024E}"/>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A1A705E-59A2-441C-BD55-9407ACFF20B2}"/>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Student Enrollment</a:t>
            </a:r>
          </a:p>
        </p:txBody>
      </p:sp>
      <p:sp>
        <p:nvSpPr>
          <p:cNvPr id="11" name="Rectangle 10">
            <a:extLst>
              <a:ext uri="{FF2B5EF4-FFF2-40B4-BE49-F238E27FC236}">
                <a16:creationId xmlns:a16="http://schemas.microsoft.com/office/drawing/2014/main" id="{44B0F4D8-8004-4E23-9263-3A646DA2F557}"/>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E28D792B-5087-4DC6-8A36-CBE6AB12AB44}"/>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graphicFrame>
        <p:nvGraphicFramePr>
          <p:cNvPr id="13" name="Table 12">
            <a:extLst>
              <a:ext uri="{FF2B5EF4-FFF2-40B4-BE49-F238E27FC236}">
                <a16:creationId xmlns:a16="http://schemas.microsoft.com/office/drawing/2014/main" id="{E5D84FE8-2EC4-4D15-8691-BED92BF6E069}"/>
              </a:ext>
            </a:extLst>
          </p:cNvPr>
          <p:cNvGraphicFramePr>
            <a:graphicFrameLocks noGrp="1"/>
          </p:cNvGraphicFramePr>
          <p:nvPr>
            <p:extLst>
              <p:ext uri="{D42A27DB-BD31-4B8C-83A1-F6EECF244321}">
                <p14:modId xmlns:p14="http://schemas.microsoft.com/office/powerpoint/2010/main" val="1833270578"/>
              </p:ext>
            </p:extLst>
          </p:nvPr>
        </p:nvGraphicFramePr>
        <p:xfrm>
          <a:off x="425690" y="1447800"/>
          <a:ext cx="11340620" cy="3337560"/>
        </p:xfrm>
        <a:graphic>
          <a:graphicData uri="http://schemas.openxmlformats.org/drawingml/2006/table">
            <a:tbl>
              <a:tblPr firstRow="1" bandRow="1">
                <a:tableStyleId>{5C22544A-7EE6-4342-B048-85BDC9FD1C3A}</a:tableStyleId>
              </a:tblPr>
              <a:tblGrid>
                <a:gridCol w="1800745">
                  <a:extLst>
                    <a:ext uri="{9D8B030D-6E8A-4147-A177-3AD203B41FA5}">
                      <a16:colId xmlns:a16="http://schemas.microsoft.com/office/drawing/2014/main" val="20000"/>
                    </a:ext>
                  </a:extLst>
                </a:gridCol>
                <a:gridCol w="2735503">
                  <a:extLst>
                    <a:ext uri="{9D8B030D-6E8A-4147-A177-3AD203B41FA5}">
                      <a16:colId xmlns:a16="http://schemas.microsoft.com/office/drawing/2014/main" val="20001"/>
                    </a:ext>
                  </a:extLst>
                </a:gridCol>
                <a:gridCol w="2268124">
                  <a:extLst>
                    <a:ext uri="{9D8B030D-6E8A-4147-A177-3AD203B41FA5}">
                      <a16:colId xmlns:a16="http://schemas.microsoft.com/office/drawing/2014/main" val="20002"/>
                    </a:ext>
                  </a:extLst>
                </a:gridCol>
                <a:gridCol w="2268124">
                  <a:extLst>
                    <a:ext uri="{9D8B030D-6E8A-4147-A177-3AD203B41FA5}">
                      <a16:colId xmlns:a16="http://schemas.microsoft.com/office/drawing/2014/main" val="20003"/>
                    </a:ext>
                  </a:extLst>
                </a:gridCol>
                <a:gridCol w="2268124">
                  <a:extLst>
                    <a:ext uri="{9D8B030D-6E8A-4147-A177-3AD203B41FA5}">
                      <a16:colId xmlns:a16="http://schemas.microsoft.com/office/drawing/2014/main" val="20004"/>
                    </a:ext>
                  </a:extLst>
                </a:gridCol>
              </a:tblGrid>
              <a:tr h="370840">
                <a:tc>
                  <a:txBody>
                    <a:bodyPr/>
                    <a:lstStyle/>
                    <a:p>
                      <a:pPr algn="ctr"/>
                      <a:r>
                        <a:rPr lang="en-US" dirty="0"/>
                        <a:t>Term</a:t>
                      </a:r>
                    </a:p>
                  </a:txBody>
                  <a:tcPr>
                    <a:solidFill>
                      <a:schemeClr val="tx2"/>
                    </a:solidFill>
                  </a:tcPr>
                </a:tc>
                <a:tc>
                  <a:txBody>
                    <a:bodyPr/>
                    <a:lstStyle/>
                    <a:p>
                      <a:pPr algn="ctr"/>
                      <a:r>
                        <a:rPr lang="en-US" dirty="0"/>
                        <a:t>Headcount</a:t>
                      </a:r>
                    </a:p>
                  </a:txBody>
                  <a:tcPr>
                    <a:solidFill>
                      <a:schemeClr val="tx2"/>
                    </a:solidFill>
                  </a:tcPr>
                </a:tc>
                <a:tc>
                  <a:txBody>
                    <a:bodyPr/>
                    <a:lstStyle/>
                    <a:p>
                      <a:pPr algn="ctr"/>
                      <a:r>
                        <a:rPr lang="en-US" dirty="0"/>
                        <a:t>Percent Change</a:t>
                      </a:r>
                    </a:p>
                  </a:txBody>
                  <a:tcPr>
                    <a:solidFill>
                      <a:schemeClr val="tx2"/>
                    </a:solidFill>
                  </a:tcPr>
                </a:tc>
                <a:tc>
                  <a:txBody>
                    <a:bodyPr/>
                    <a:lstStyle/>
                    <a:p>
                      <a:pPr algn="ctr"/>
                      <a:r>
                        <a:rPr lang="en-US" dirty="0"/>
                        <a:t>FTE</a:t>
                      </a:r>
                    </a:p>
                  </a:txBody>
                  <a:tcPr>
                    <a:solidFill>
                      <a:schemeClr val="tx2"/>
                    </a:solidFill>
                  </a:tcPr>
                </a:tc>
                <a:tc>
                  <a:txBody>
                    <a:bodyPr/>
                    <a:lstStyle/>
                    <a:p>
                      <a:pPr algn="ctr"/>
                      <a:r>
                        <a:rPr lang="en-US" dirty="0"/>
                        <a:t>Percent</a:t>
                      </a:r>
                      <a:r>
                        <a:rPr lang="en-US" baseline="0" dirty="0"/>
                        <a:t> Change</a:t>
                      </a:r>
                      <a:endParaRPr lang="en-US" dirty="0"/>
                    </a:p>
                  </a:txBody>
                  <a:tcPr>
                    <a:solidFill>
                      <a:schemeClr val="tx2"/>
                    </a:solidFill>
                  </a:tcPr>
                </a:tc>
                <a:extLst>
                  <a:ext uri="{0D108BD9-81ED-4DB2-BD59-A6C34878D82A}">
                    <a16:rowId xmlns:a16="http://schemas.microsoft.com/office/drawing/2014/main" val="10000"/>
                  </a:ext>
                </a:extLst>
              </a:tr>
              <a:tr h="370840">
                <a:tc>
                  <a:txBody>
                    <a:bodyPr/>
                    <a:lstStyle/>
                    <a:p>
                      <a:r>
                        <a:rPr lang="en-US" dirty="0"/>
                        <a:t>Fall 2015</a:t>
                      </a:r>
                    </a:p>
                  </a:txBody>
                  <a:tcPr/>
                </a:tc>
                <a:tc>
                  <a:txBody>
                    <a:bodyPr/>
                    <a:lstStyle/>
                    <a:p>
                      <a:pPr algn="r"/>
                      <a:r>
                        <a:rPr lang="en-US" dirty="0"/>
                        <a:t>2,701</a:t>
                      </a:r>
                    </a:p>
                  </a:txBody>
                  <a:tcPr/>
                </a:tc>
                <a:tc>
                  <a:txBody>
                    <a:bodyPr/>
                    <a:lstStyle/>
                    <a:p>
                      <a:endParaRPr lang="en-US" dirty="0"/>
                    </a:p>
                  </a:txBody>
                  <a:tcPr/>
                </a:tc>
                <a:tc>
                  <a:txBody>
                    <a:bodyPr/>
                    <a:lstStyle/>
                    <a:p>
                      <a:pPr algn="r"/>
                      <a:r>
                        <a:rPr lang="en-US" dirty="0"/>
                        <a:t>2,545</a:t>
                      </a:r>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Fall 2016</a:t>
                      </a:r>
                    </a:p>
                  </a:txBody>
                  <a:tcPr/>
                </a:tc>
                <a:tc>
                  <a:txBody>
                    <a:bodyPr/>
                    <a:lstStyle/>
                    <a:p>
                      <a:pPr algn="r"/>
                      <a:r>
                        <a:rPr lang="en-US" dirty="0"/>
                        <a:t>2,772</a:t>
                      </a:r>
                    </a:p>
                  </a:txBody>
                  <a:tcPr/>
                </a:tc>
                <a:tc>
                  <a:txBody>
                    <a:bodyPr/>
                    <a:lstStyle/>
                    <a:p>
                      <a:pPr algn="r"/>
                      <a:r>
                        <a:rPr lang="en-US" dirty="0"/>
                        <a:t>+2.63%</a:t>
                      </a:r>
                    </a:p>
                  </a:txBody>
                  <a:tcPr/>
                </a:tc>
                <a:tc>
                  <a:txBody>
                    <a:bodyPr/>
                    <a:lstStyle/>
                    <a:p>
                      <a:pPr algn="r"/>
                      <a:r>
                        <a:rPr lang="en-US" dirty="0"/>
                        <a:t>2,635</a:t>
                      </a:r>
                    </a:p>
                  </a:txBody>
                  <a:tcPr/>
                </a:tc>
                <a:tc>
                  <a:txBody>
                    <a:bodyPr/>
                    <a:lstStyle/>
                    <a:p>
                      <a:pPr algn="r"/>
                      <a:r>
                        <a:rPr lang="en-US" dirty="0"/>
                        <a:t>+3.54%</a:t>
                      </a:r>
                    </a:p>
                  </a:txBody>
                  <a:tcPr/>
                </a:tc>
                <a:extLst>
                  <a:ext uri="{0D108BD9-81ED-4DB2-BD59-A6C34878D82A}">
                    <a16:rowId xmlns:a16="http://schemas.microsoft.com/office/drawing/2014/main" val="10002"/>
                  </a:ext>
                </a:extLst>
              </a:tr>
              <a:tr h="370840">
                <a:tc>
                  <a:txBody>
                    <a:bodyPr/>
                    <a:lstStyle/>
                    <a:p>
                      <a:r>
                        <a:rPr lang="en-US" dirty="0"/>
                        <a:t>Fall 2017</a:t>
                      </a:r>
                    </a:p>
                  </a:txBody>
                  <a:tcPr/>
                </a:tc>
                <a:tc>
                  <a:txBody>
                    <a:bodyPr/>
                    <a:lstStyle/>
                    <a:p>
                      <a:pPr algn="r"/>
                      <a:r>
                        <a:rPr lang="en-US" dirty="0"/>
                        <a:t>2,850</a:t>
                      </a:r>
                    </a:p>
                  </a:txBody>
                  <a:tcPr/>
                </a:tc>
                <a:tc>
                  <a:txBody>
                    <a:bodyPr/>
                    <a:lstStyle/>
                    <a:p>
                      <a:pPr algn="r"/>
                      <a:r>
                        <a:rPr lang="en-US" dirty="0"/>
                        <a:t>+2.81%</a:t>
                      </a:r>
                    </a:p>
                  </a:txBody>
                  <a:tcPr/>
                </a:tc>
                <a:tc>
                  <a:txBody>
                    <a:bodyPr/>
                    <a:lstStyle/>
                    <a:p>
                      <a:pPr algn="r"/>
                      <a:r>
                        <a:rPr lang="en-US" dirty="0"/>
                        <a:t>2,757</a:t>
                      </a:r>
                    </a:p>
                  </a:txBody>
                  <a:tcPr/>
                </a:tc>
                <a:tc>
                  <a:txBody>
                    <a:bodyPr/>
                    <a:lstStyle/>
                    <a:p>
                      <a:pPr algn="r"/>
                      <a:r>
                        <a:rPr lang="en-US" dirty="0"/>
                        <a:t>+4.63%</a:t>
                      </a:r>
                    </a:p>
                  </a:txBody>
                  <a:tcPr/>
                </a:tc>
                <a:extLst>
                  <a:ext uri="{0D108BD9-81ED-4DB2-BD59-A6C34878D82A}">
                    <a16:rowId xmlns:a16="http://schemas.microsoft.com/office/drawing/2014/main" val="10003"/>
                  </a:ext>
                </a:extLst>
              </a:tr>
              <a:tr h="370840">
                <a:tc>
                  <a:txBody>
                    <a:bodyPr/>
                    <a:lstStyle/>
                    <a:p>
                      <a:r>
                        <a:rPr lang="en-US" dirty="0"/>
                        <a:t>Fall 2018</a:t>
                      </a:r>
                    </a:p>
                  </a:txBody>
                  <a:tcPr/>
                </a:tc>
                <a:tc>
                  <a:txBody>
                    <a:bodyPr/>
                    <a:lstStyle/>
                    <a:p>
                      <a:pPr algn="r"/>
                      <a:r>
                        <a:rPr lang="en-US" dirty="0"/>
                        <a:t>3,053</a:t>
                      </a:r>
                    </a:p>
                  </a:txBody>
                  <a:tcPr/>
                </a:tc>
                <a:tc>
                  <a:txBody>
                    <a:bodyPr/>
                    <a:lstStyle/>
                    <a:p>
                      <a:pPr algn="r"/>
                      <a:r>
                        <a:rPr lang="en-US" dirty="0"/>
                        <a:t>+7.12%</a:t>
                      </a:r>
                    </a:p>
                  </a:txBody>
                  <a:tcPr/>
                </a:tc>
                <a:tc>
                  <a:txBody>
                    <a:bodyPr/>
                    <a:lstStyle/>
                    <a:p>
                      <a:pPr algn="r"/>
                      <a:r>
                        <a:rPr lang="en-US" dirty="0"/>
                        <a:t>2,882</a:t>
                      </a:r>
                    </a:p>
                  </a:txBody>
                  <a:tcPr/>
                </a:tc>
                <a:tc>
                  <a:txBody>
                    <a:bodyPr/>
                    <a:lstStyle/>
                    <a:p>
                      <a:pPr algn="r"/>
                      <a:r>
                        <a:rPr lang="en-US" dirty="0"/>
                        <a:t>+4.53%</a:t>
                      </a:r>
                    </a:p>
                  </a:txBody>
                  <a:tcPr/>
                </a:tc>
                <a:extLst>
                  <a:ext uri="{0D108BD9-81ED-4DB2-BD59-A6C34878D82A}">
                    <a16:rowId xmlns:a16="http://schemas.microsoft.com/office/drawing/2014/main" val="10004"/>
                  </a:ext>
                </a:extLst>
              </a:tr>
              <a:tr h="370840">
                <a:tc>
                  <a:txBody>
                    <a:bodyPr/>
                    <a:lstStyle/>
                    <a:p>
                      <a:r>
                        <a:rPr lang="en-US" dirty="0"/>
                        <a:t>Fall 2019</a:t>
                      </a:r>
                    </a:p>
                  </a:txBody>
                  <a:tcPr/>
                </a:tc>
                <a:tc>
                  <a:txBody>
                    <a:bodyPr/>
                    <a:lstStyle/>
                    <a:p>
                      <a:pPr algn="r"/>
                      <a:r>
                        <a:rPr lang="en-US" dirty="0"/>
                        <a:t>3,227</a:t>
                      </a:r>
                    </a:p>
                  </a:txBody>
                  <a:tcPr/>
                </a:tc>
                <a:tc>
                  <a:txBody>
                    <a:bodyPr/>
                    <a:lstStyle/>
                    <a:p>
                      <a:pPr algn="r"/>
                      <a:r>
                        <a:rPr lang="en-US" dirty="0"/>
                        <a:t>+5.70%</a:t>
                      </a:r>
                    </a:p>
                  </a:txBody>
                  <a:tcPr/>
                </a:tc>
                <a:tc>
                  <a:txBody>
                    <a:bodyPr/>
                    <a:lstStyle/>
                    <a:p>
                      <a:pPr algn="r"/>
                      <a:r>
                        <a:rPr lang="en-US" dirty="0"/>
                        <a:t>3,079</a:t>
                      </a:r>
                    </a:p>
                  </a:txBody>
                  <a:tcPr/>
                </a:tc>
                <a:tc>
                  <a:txBody>
                    <a:bodyPr/>
                    <a:lstStyle/>
                    <a:p>
                      <a:pPr algn="r"/>
                      <a:r>
                        <a:rPr lang="en-US" dirty="0"/>
                        <a:t>+6.83%</a:t>
                      </a:r>
                    </a:p>
                  </a:txBody>
                  <a:tcPr/>
                </a:tc>
                <a:extLst>
                  <a:ext uri="{0D108BD9-81ED-4DB2-BD59-A6C34878D82A}">
                    <a16:rowId xmlns:a16="http://schemas.microsoft.com/office/drawing/2014/main" val="10005"/>
                  </a:ext>
                </a:extLst>
              </a:tr>
              <a:tr h="370840">
                <a:tc>
                  <a:txBody>
                    <a:bodyPr/>
                    <a:lstStyle/>
                    <a:p>
                      <a:r>
                        <a:rPr lang="en-US" dirty="0"/>
                        <a:t>Fall 2020</a:t>
                      </a:r>
                    </a:p>
                  </a:txBody>
                  <a:tcPr/>
                </a:tc>
                <a:tc>
                  <a:txBody>
                    <a:bodyPr/>
                    <a:lstStyle/>
                    <a:p>
                      <a:pPr algn="r"/>
                      <a:r>
                        <a:rPr lang="en-US" dirty="0"/>
                        <a:t>3,514</a:t>
                      </a:r>
                    </a:p>
                  </a:txBody>
                  <a:tcPr/>
                </a:tc>
                <a:tc>
                  <a:txBody>
                    <a:bodyPr/>
                    <a:lstStyle/>
                    <a:p>
                      <a:pPr algn="r"/>
                      <a:r>
                        <a:rPr lang="en-US" dirty="0">
                          <a:solidFill>
                            <a:schemeClr val="tx1"/>
                          </a:solidFill>
                        </a:rPr>
                        <a:t>+8.89%</a:t>
                      </a:r>
                    </a:p>
                  </a:txBody>
                  <a:tcPr/>
                </a:tc>
                <a:tc>
                  <a:txBody>
                    <a:bodyPr/>
                    <a:lstStyle/>
                    <a:p>
                      <a:pPr algn="r"/>
                      <a:r>
                        <a:rPr lang="en-US" dirty="0"/>
                        <a:t>3,356</a:t>
                      </a:r>
                    </a:p>
                  </a:txBody>
                  <a:tcPr/>
                </a:tc>
                <a:tc>
                  <a:txBody>
                    <a:bodyPr/>
                    <a:lstStyle/>
                    <a:p>
                      <a:pPr algn="r"/>
                      <a:r>
                        <a:rPr lang="en-US" dirty="0"/>
                        <a:t>+9.00%</a:t>
                      </a:r>
                    </a:p>
                  </a:txBody>
                  <a:tcPr/>
                </a:tc>
                <a:extLst>
                  <a:ext uri="{0D108BD9-81ED-4DB2-BD59-A6C34878D82A}">
                    <a16:rowId xmlns:a16="http://schemas.microsoft.com/office/drawing/2014/main" val="10006"/>
                  </a:ext>
                </a:extLst>
              </a:tr>
              <a:tr h="370840">
                <a:tc>
                  <a:txBody>
                    <a:bodyPr/>
                    <a:lstStyle/>
                    <a:p>
                      <a:r>
                        <a:rPr lang="en-US" dirty="0"/>
                        <a:t>Fall 2021</a:t>
                      </a:r>
                    </a:p>
                  </a:txBody>
                  <a:tcPr/>
                </a:tc>
                <a:tc>
                  <a:txBody>
                    <a:bodyPr/>
                    <a:lstStyle/>
                    <a:p>
                      <a:pPr algn="r"/>
                      <a:r>
                        <a:rPr lang="en-US" dirty="0"/>
                        <a:t>3,839</a:t>
                      </a:r>
                    </a:p>
                  </a:txBody>
                  <a:tcPr/>
                </a:tc>
                <a:tc>
                  <a:txBody>
                    <a:bodyPr/>
                    <a:lstStyle/>
                    <a:p>
                      <a:pPr algn="r"/>
                      <a:r>
                        <a:rPr lang="en-US" dirty="0">
                          <a:solidFill>
                            <a:schemeClr val="tx1"/>
                          </a:solidFill>
                        </a:rPr>
                        <a:t>+9.25%</a:t>
                      </a:r>
                    </a:p>
                  </a:txBody>
                  <a:tcPr/>
                </a:tc>
                <a:tc>
                  <a:txBody>
                    <a:bodyPr/>
                    <a:lstStyle/>
                    <a:p>
                      <a:pPr algn="r"/>
                      <a:r>
                        <a:rPr lang="en-US" dirty="0"/>
                        <a:t>3,531</a:t>
                      </a:r>
                    </a:p>
                  </a:txBody>
                  <a:tcPr/>
                </a:tc>
                <a:tc>
                  <a:txBody>
                    <a:bodyPr/>
                    <a:lstStyle/>
                    <a:p>
                      <a:pPr algn="r"/>
                      <a:r>
                        <a:rPr lang="en-US" dirty="0"/>
                        <a:t>+5.21%</a:t>
                      </a:r>
                    </a:p>
                  </a:txBody>
                  <a:tcPr/>
                </a:tc>
                <a:extLst>
                  <a:ext uri="{0D108BD9-81ED-4DB2-BD59-A6C34878D82A}">
                    <a16:rowId xmlns:a16="http://schemas.microsoft.com/office/drawing/2014/main" val="3838815141"/>
                  </a:ext>
                </a:extLst>
              </a:tr>
              <a:tr h="370840">
                <a:tc>
                  <a:txBody>
                    <a:bodyPr/>
                    <a:lstStyle/>
                    <a:p>
                      <a:r>
                        <a:rPr lang="en-US" b="1" dirty="0"/>
                        <a:t>TOTAL GROWTH</a:t>
                      </a:r>
                    </a:p>
                  </a:txBody>
                  <a:tcPr/>
                </a:tc>
                <a:tc>
                  <a:txBody>
                    <a:bodyPr/>
                    <a:lstStyle/>
                    <a:p>
                      <a:pPr algn="r"/>
                      <a:endParaRPr lang="en-US" b="1" dirty="0"/>
                    </a:p>
                  </a:txBody>
                  <a:tcPr/>
                </a:tc>
                <a:tc>
                  <a:txBody>
                    <a:bodyPr/>
                    <a:lstStyle/>
                    <a:p>
                      <a:pPr algn="r"/>
                      <a:r>
                        <a:rPr lang="en-US" b="1" dirty="0">
                          <a:solidFill>
                            <a:schemeClr val="tx1"/>
                          </a:solidFill>
                        </a:rPr>
                        <a:t>+42.1%</a:t>
                      </a:r>
                    </a:p>
                  </a:txBody>
                  <a:tcPr/>
                </a:tc>
                <a:tc>
                  <a:txBody>
                    <a:bodyPr/>
                    <a:lstStyle/>
                    <a:p>
                      <a:pPr algn="r"/>
                      <a:endParaRPr lang="en-US" b="1" dirty="0"/>
                    </a:p>
                  </a:txBody>
                  <a:tcPr/>
                </a:tc>
                <a:tc>
                  <a:txBody>
                    <a:bodyPr/>
                    <a:lstStyle/>
                    <a:p>
                      <a:pPr algn="r"/>
                      <a:r>
                        <a:rPr lang="en-US" b="1" dirty="0"/>
                        <a:t>+38.7%</a:t>
                      </a:r>
                    </a:p>
                  </a:txBody>
                  <a:tcPr/>
                </a:tc>
                <a:extLst>
                  <a:ext uri="{0D108BD9-81ED-4DB2-BD59-A6C34878D82A}">
                    <a16:rowId xmlns:a16="http://schemas.microsoft.com/office/drawing/2014/main" val="170631386"/>
                  </a:ext>
                </a:extLst>
              </a:tr>
            </a:tbl>
          </a:graphicData>
        </a:graphic>
      </p:graphicFrame>
      <p:sp>
        <p:nvSpPr>
          <p:cNvPr id="14" name="TextBox 13">
            <a:extLst>
              <a:ext uri="{FF2B5EF4-FFF2-40B4-BE49-F238E27FC236}">
                <a16:creationId xmlns:a16="http://schemas.microsoft.com/office/drawing/2014/main" id="{6C06E803-0A7C-413A-B65E-ED09D9A3A897}"/>
              </a:ext>
            </a:extLst>
          </p:cNvPr>
          <p:cNvSpPr txBox="1"/>
          <p:nvPr/>
        </p:nvSpPr>
        <p:spPr>
          <a:xfrm>
            <a:off x="740876" y="5200771"/>
            <a:ext cx="10710248" cy="369332"/>
          </a:xfrm>
          <a:prstGeom prst="rect">
            <a:avLst/>
          </a:prstGeom>
          <a:solidFill>
            <a:srgbClr val="FFC000"/>
          </a:solidFill>
          <a:ln>
            <a:solidFill>
              <a:schemeClr val="tx1"/>
            </a:solidFill>
          </a:ln>
        </p:spPr>
        <p:txBody>
          <a:bodyPr wrap="square" rtlCol="0">
            <a:spAutoFit/>
          </a:bodyPr>
          <a:lstStyle/>
          <a:p>
            <a:r>
              <a:rPr lang="en-US" b="1" i="1" dirty="0"/>
              <a:t>In the past six years, Lander University has experienced 42.1% growth in headcount and 38.7% growth in FTEs.</a:t>
            </a:r>
          </a:p>
        </p:txBody>
      </p:sp>
    </p:spTree>
    <p:extLst>
      <p:ext uri="{BB962C8B-B14F-4D97-AF65-F5344CB8AC3E}">
        <p14:creationId xmlns:p14="http://schemas.microsoft.com/office/powerpoint/2010/main" val="3105616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pPr/>
              <a:t>19</a:t>
            </a:fld>
            <a:endParaRPr lang="en-US" dirty="0"/>
          </a:p>
        </p:txBody>
      </p:sp>
      <p:sp>
        <p:nvSpPr>
          <p:cNvPr id="8" name="Rectangle 7">
            <a:extLst>
              <a:ext uri="{FF2B5EF4-FFF2-40B4-BE49-F238E27FC236}">
                <a16:creationId xmlns:a16="http://schemas.microsoft.com/office/drawing/2014/main" id="{A3C65450-3F5F-4371-ADB7-FFCD61CDF1E2}"/>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409B9A2-E1AF-43C4-896A-B004FBF77BCD}"/>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Student Enrollment</a:t>
            </a:r>
          </a:p>
        </p:txBody>
      </p:sp>
      <p:sp>
        <p:nvSpPr>
          <p:cNvPr id="10" name="Rectangle 9">
            <a:extLst>
              <a:ext uri="{FF2B5EF4-FFF2-40B4-BE49-F238E27FC236}">
                <a16:creationId xmlns:a16="http://schemas.microsoft.com/office/drawing/2014/main" id="{ED6A7ECD-D312-4038-8BF8-9B167564C3C8}"/>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95D431D0-82F3-462B-ACFD-1AE8A48CC66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pic>
        <p:nvPicPr>
          <p:cNvPr id="2" name="Picture 1">
            <a:extLst>
              <a:ext uri="{FF2B5EF4-FFF2-40B4-BE49-F238E27FC236}">
                <a16:creationId xmlns:a16="http://schemas.microsoft.com/office/drawing/2014/main" id="{ACA78C53-3803-4236-A3AC-FF571E3BBC51}"/>
              </a:ext>
            </a:extLst>
          </p:cNvPr>
          <p:cNvPicPr>
            <a:picLocks noChangeAspect="1"/>
          </p:cNvPicPr>
          <p:nvPr/>
        </p:nvPicPr>
        <p:blipFill>
          <a:blip r:embed="rId3"/>
          <a:stretch>
            <a:fillRect/>
          </a:stretch>
        </p:blipFill>
        <p:spPr>
          <a:xfrm>
            <a:off x="1706668" y="1259669"/>
            <a:ext cx="8778664" cy="5207033"/>
          </a:xfrm>
          <a:prstGeom prst="rect">
            <a:avLst/>
          </a:prstGeom>
        </p:spPr>
      </p:pic>
    </p:spTree>
    <p:extLst>
      <p:ext uri="{BB962C8B-B14F-4D97-AF65-F5344CB8AC3E}">
        <p14:creationId xmlns:p14="http://schemas.microsoft.com/office/powerpoint/2010/main" val="97877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1040" y="2529862"/>
            <a:ext cx="5181600" cy="1799467"/>
          </a:xfrm>
          <a:ln>
            <a:solidFill>
              <a:schemeClr val="tx1"/>
            </a:solidFill>
          </a:ln>
        </p:spPr>
        <p:txBody>
          <a:bodyPr>
            <a:spAutoFit/>
          </a:bodyPr>
          <a:lstStyle/>
          <a:p>
            <a:r>
              <a:rPr lang="en-US" sz="2400" b="1" u="sng" dirty="0"/>
              <a:t>Student Share: $1,768,497</a:t>
            </a:r>
          </a:p>
          <a:p>
            <a:pPr marL="0" indent="0">
              <a:buNone/>
            </a:pPr>
            <a:r>
              <a:rPr lang="en-US" sz="1800" dirty="0"/>
              <a:t>Funds went directly to students by allocating $500 to each student and applying the remainder of the balance equally among Pell Grant recipients.  As a result, Pell recipients received $845 per student.  All funds have been spent.</a:t>
            </a:r>
          </a:p>
        </p:txBody>
      </p:sp>
      <p:sp>
        <p:nvSpPr>
          <p:cNvPr id="4" name="Content Placeholder 3"/>
          <p:cNvSpPr>
            <a:spLocks noGrp="1"/>
          </p:cNvSpPr>
          <p:nvPr>
            <p:ph sz="half" idx="2"/>
          </p:nvPr>
        </p:nvSpPr>
        <p:spPr>
          <a:xfrm>
            <a:off x="6253681" y="2529862"/>
            <a:ext cx="5181600" cy="1300869"/>
          </a:xfrm>
          <a:ln>
            <a:solidFill>
              <a:schemeClr val="tx1"/>
            </a:solidFill>
          </a:ln>
        </p:spPr>
        <p:txBody>
          <a:bodyPr>
            <a:spAutoFit/>
          </a:bodyPr>
          <a:lstStyle/>
          <a:p>
            <a:r>
              <a:rPr lang="en-US" sz="2400" b="1" u="sng" dirty="0"/>
              <a:t>Institutional Share: $1,768,497</a:t>
            </a:r>
          </a:p>
          <a:p>
            <a:pPr marL="0" indent="0">
              <a:buNone/>
            </a:pPr>
            <a:r>
              <a:rPr lang="en-US" sz="1800" dirty="0"/>
              <a:t>Funds were used to partially reimburse the Housing and Food Service credits issued to students as a result of campus closure.  All funds have been spent.</a:t>
            </a:r>
          </a:p>
        </p:txBody>
      </p:sp>
      <p:sp>
        <p:nvSpPr>
          <p:cNvPr id="5" name="Slide Number Placeholder 4"/>
          <p:cNvSpPr>
            <a:spLocks noGrp="1"/>
          </p:cNvSpPr>
          <p:nvPr>
            <p:ph type="sldNum" sz="quarter" idx="12"/>
          </p:nvPr>
        </p:nvSpPr>
        <p:spPr/>
        <p:txBody>
          <a:bodyPr/>
          <a:lstStyle/>
          <a:p>
            <a:fld id="{814A5708-8A9D-4673-9AAD-6123BFFF467B}" type="slidenum">
              <a:rPr lang="en-US" smtClean="0">
                <a:solidFill>
                  <a:schemeClr val="tx1"/>
                </a:solidFill>
              </a:rPr>
              <a:t>2</a:t>
            </a:fld>
            <a:endParaRPr lang="en-US" dirty="0">
              <a:solidFill>
                <a:schemeClr val="tx1"/>
              </a:solidFill>
            </a:endParaRPr>
          </a:p>
        </p:txBody>
      </p:sp>
      <p:sp>
        <p:nvSpPr>
          <p:cNvPr id="6" name="Rectangle 5"/>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COVID-19 Expenditures</a:t>
            </a:r>
          </a:p>
        </p:txBody>
      </p:sp>
      <p:sp>
        <p:nvSpPr>
          <p:cNvPr id="9" name="Rectangle 8"/>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sp>
        <p:nvSpPr>
          <p:cNvPr id="2" name="TextBox 1"/>
          <p:cNvSpPr txBox="1"/>
          <p:nvPr/>
        </p:nvSpPr>
        <p:spPr>
          <a:xfrm>
            <a:off x="2981608" y="1422262"/>
            <a:ext cx="6228784" cy="461665"/>
          </a:xfrm>
          <a:prstGeom prst="rect">
            <a:avLst/>
          </a:prstGeom>
          <a:noFill/>
          <a:ln>
            <a:solidFill>
              <a:schemeClr val="tx1"/>
            </a:solidFill>
          </a:ln>
        </p:spPr>
        <p:txBody>
          <a:bodyPr wrap="square" rtlCol="0">
            <a:spAutoFit/>
          </a:bodyPr>
          <a:lstStyle/>
          <a:p>
            <a:pPr algn="ctr"/>
            <a:r>
              <a:rPr lang="en-US" sz="2400" b="1" dirty="0"/>
              <a:t>Federal *HEERF I Funding:  $3,710,375 in total</a:t>
            </a:r>
          </a:p>
        </p:txBody>
      </p:sp>
      <p:cxnSp>
        <p:nvCxnSpPr>
          <p:cNvPr id="15" name="Straight Arrow Connector 14"/>
          <p:cNvCxnSpPr>
            <a:stCxn id="2" idx="2"/>
          </p:cNvCxnSpPr>
          <p:nvPr/>
        </p:nvCxnSpPr>
        <p:spPr>
          <a:xfrm flipH="1">
            <a:off x="5223850" y="1883927"/>
            <a:ext cx="872150" cy="578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2"/>
          </p:cNvCxnSpPr>
          <p:nvPr/>
        </p:nvCxnSpPr>
        <p:spPr>
          <a:xfrm>
            <a:off x="6096000" y="1883927"/>
            <a:ext cx="838954" cy="578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78845999-8C2D-4C6B-9F50-BB927218AFAF}"/>
              </a:ext>
            </a:extLst>
          </p:cNvPr>
          <p:cNvSpPr txBox="1">
            <a:spLocks/>
          </p:cNvSpPr>
          <p:nvPr/>
        </p:nvSpPr>
        <p:spPr>
          <a:xfrm>
            <a:off x="3924677" y="4668038"/>
            <a:ext cx="5181600" cy="1300869"/>
          </a:xfrm>
          <a:prstGeom prst="rect">
            <a:avLst/>
          </a:prstGeom>
          <a:ln>
            <a:solidFill>
              <a:schemeClr val="tx1"/>
            </a:solidFill>
          </a:ln>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u="sng" dirty="0"/>
              <a:t>Strengthening Institutions: $173,381</a:t>
            </a:r>
          </a:p>
          <a:p>
            <a:pPr marL="0" indent="0">
              <a:buFont typeface="Arial" panose="020B0604020202020204" pitchFamily="34" charset="0"/>
              <a:buNone/>
            </a:pPr>
            <a:r>
              <a:rPr lang="en-US" sz="1800" dirty="0"/>
              <a:t>Funds were used to partially reimburse the Housing and Parking credits issued to students as a result of campus closure.  All funds have been spent.</a:t>
            </a:r>
          </a:p>
        </p:txBody>
      </p:sp>
      <p:sp>
        <p:nvSpPr>
          <p:cNvPr id="11" name="TextBox 10">
            <a:extLst>
              <a:ext uri="{FF2B5EF4-FFF2-40B4-BE49-F238E27FC236}">
                <a16:creationId xmlns:a16="http://schemas.microsoft.com/office/drawing/2014/main" id="{BE4C0E47-EC46-4021-9124-94D6E7BE2C0E}"/>
              </a:ext>
            </a:extLst>
          </p:cNvPr>
          <p:cNvSpPr txBox="1"/>
          <p:nvPr/>
        </p:nvSpPr>
        <p:spPr>
          <a:xfrm>
            <a:off x="230818" y="6214369"/>
            <a:ext cx="4856087" cy="307777"/>
          </a:xfrm>
          <a:prstGeom prst="rect">
            <a:avLst/>
          </a:prstGeom>
          <a:noFill/>
        </p:spPr>
        <p:txBody>
          <a:bodyPr wrap="square" rtlCol="0">
            <a:spAutoFit/>
          </a:bodyPr>
          <a:lstStyle/>
          <a:p>
            <a:r>
              <a:rPr lang="en-US" sz="1400" dirty="0"/>
              <a:t>*Higher Education Emergency Relief Fund (HEERF)</a:t>
            </a:r>
          </a:p>
        </p:txBody>
      </p:sp>
      <p:cxnSp>
        <p:nvCxnSpPr>
          <p:cNvPr id="14" name="Straight Arrow Connector 13">
            <a:extLst>
              <a:ext uri="{FF2B5EF4-FFF2-40B4-BE49-F238E27FC236}">
                <a16:creationId xmlns:a16="http://schemas.microsoft.com/office/drawing/2014/main" id="{E28E64E6-88DA-4BF3-AB0C-F9A34BC9BAFA}"/>
              </a:ext>
            </a:extLst>
          </p:cNvPr>
          <p:cNvCxnSpPr>
            <a:cxnSpLocks/>
          </p:cNvCxnSpPr>
          <p:nvPr/>
        </p:nvCxnSpPr>
        <p:spPr>
          <a:xfrm>
            <a:off x="6096000" y="1883927"/>
            <a:ext cx="0" cy="27841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786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B004DB-24F4-47D6-B9A3-BAA1AF2591DC}"/>
              </a:ext>
            </a:extLst>
          </p:cNvPr>
          <p:cNvSpPr>
            <a:spLocks noGrp="1"/>
          </p:cNvSpPr>
          <p:nvPr>
            <p:ph type="sldNum" sz="quarter" idx="12"/>
          </p:nvPr>
        </p:nvSpPr>
        <p:spPr/>
        <p:txBody>
          <a:bodyPr/>
          <a:lstStyle/>
          <a:p>
            <a:fld id="{0EBF85CB-8E6F-4C76-A97C-98828569AB90}" type="slidenum">
              <a:rPr lang="en-US" smtClean="0"/>
              <a:pPr/>
              <a:t>20</a:t>
            </a:fld>
            <a:endParaRPr lang="en-US" dirty="0"/>
          </a:p>
        </p:txBody>
      </p:sp>
      <p:sp>
        <p:nvSpPr>
          <p:cNvPr id="5" name="Rectangle 4">
            <a:extLst>
              <a:ext uri="{FF2B5EF4-FFF2-40B4-BE49-F238E27FC236}">
                <a16:creationId xmlns:a16="http://schemas.microsoft.com/office/drawing/2014/main" id="{A803ABCD-1B05-41F8-A46F-15FC518D0437}"/>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CDADAC5-0D13-4CDC-AD83-A6B44D8BB14C}"/>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Minority Enrollment</a:t>
            </a:r>
          </a:p>
        </p:txBody>
      </p:sp>
      <p:sp>
        <p:nvSpPr>
          <p:cNvPr id="7" name="Rectangle 6">
            <a:extLst>
              <a:ext uri="{FF2B5EF4-FFF2-40B4-BE49-F238E27FC236}">
                <a16:creationId xmlns:a16="http://schemas.microsoft.com/office/drawing/2014/main" id="{4765186F-10CC-4AEE-94FE-011008BA4E89}"/>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F4F5912-3E6B-4606-B85C-1F2603F08E2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graphicFrame>
        <p:nvGraphicFramePr>
          <p:cNvPr id="9" name="Content Placeholder 4">
            <a:extLst>
              <a:ext uri="{FF2B5EF4-FFF2-40B4-BE49-F238E27FC236}">
                <a16:creationId xmlns:a16="http://schemas.microsoft.com/office/drawing/2014/main" id="{2561D789-D8E4-4742-A704-FD86E51CEB22}"/>
              </a:ext>
            </a:extLst>
          </p:cNvPr>
          <p:cNvGraphicFramePr>
            <a:graphicFrameLocks/>
          </p:cNvGraphicFramePr>
          <p:nvPr>
            <p:extLst>
              <p:ext uri="{D42A27DB-BD31-4B8C-83A1-F6EECF244321}">
                <p14:modId xmlns:p14="http://schemas.microsoft.com/office/powerpoint/2010/main" val="985520242"/>
              </p:ext>
            </p:extLst>
          </p:nvPr>
        </p:nvGraphicFramePr>
        <p:xfrm>
          <a:off x="2996697" y="1427676"/>
          <a:ext cx="6800446" cy="49286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41340742"/>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FF1B2C-79BA-4E28-AE62-C46D14B203EB}"/>
              </a:ext>
            </a:extLst>
          </p:cNvPr>
          <p:cNvSpPr>
            <a:spLocks noGrp="1"/>
          </p:cNvSpPr>
          <p:nvPr>
            <p:ph type="sldNum" sz="quarter" idx="12"/>
          </p:nvPr>
        </p:nvSpPr>
        <p:spPr/>
        <p:txBody>
          <a:bodyPr/>
          <a:lstStyle/>
          <a:p>
            <a:fld id="{0EBF85CB-8E6F-4C76-A97C-98828569AB90}" type="slidenum">
              <a:rPr lang="en-US" smtClean="0"/>
              <a:pPr/>
              <a:t>21</a:t>
            </a:fld>
            <a:endParaRPr lang="en-US" dirty="0"/>
          </a:p>
        </p:txBody>
      </p:sp>
      <p:sp>
        <p:nvSpPr>
          <p:cNvPr id="5" name="Rectangle 4">
            <a:extLst>
              <a:ext uri="{FF2B5EF4-FFF2-40B4-BE49-F238E27FC236}">
                <a16:creationId xmlns:a16="http://schemas.microsoft.com/office/drawing/2014/main" id="{1591122D-F09A-4C61-81EC-AD99F4241449}"/>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8BAA98B-063A-4B47-A78E-BC1D713B10C1}"/>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In-State vs. Out-of-State Students</a:t>
            </a:r>
          </a:p>
        </p:txBody>
      </p:sp>
      <p:sp>
        <p:nvSpPr>
          <p:cNvPr id="7" name="Rectangle 6">
            <a:extLst>
              <a:ext uri="{FF2B5EF4-FFF2-40B4-BE49-F238E27FC236}">
                <a16:creationId xmlns:a16="http://schemas.microsoft.com/office/drawing/2014/main" id="{C72758F4-24DC-4814-8316-84DC98F0F28B}"/>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30B628C-4BF6-453B-85FE-4BCC3A1B776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graphicFrame>
        <p:nvGraphicFramePr>
          <p:cNvPr id="12" name="Chart 11">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094932379"/>
              </p:ext>
            </p:extLst>
          </p:nvPr>
        </p:nvGraphicFramePr>
        <p:xfrm>
          <a:off x="1066800" y="1676400"/>
          <a:ext cx="4829175" cy="40237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1993031167"/>
              </p:ext>
            </p:extLst>
          </p:nvPr>
        </p:nvGraphicFramePr>
        <p:xfrm>
          <a:off x="6274790" y="1676400"/>
          <a:ext cx="4829174" cy="40237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29452995"/>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BF85CB-8E6F-4C76-A97C-98828569AB90}" type="slidenum">
              <a:rPr lang="en-US" smtClean="0"/>
              <a:pPr/>
              <a:t>22</a:t>
            </a:fld>
            <a:endParaRPr lang="en-US" dirty="0"/>
          </a:p>
        </p:txBody>
      </p:sp>
      <p:sp>
        <p:nvSpPr>
          <p:cNvPr id="10" name="Rectangle 9">
            <a:extLst>
              <a:ext uri="{FF2B5EF4-FFF2-40B4-BE49-F238E27FC236}">
                <a16:creationId xmlns:a16="http://schemas.microsoft.com/office/drawing/2014/main" id="{689F34E9-168B-4944-A26A-4D38F6ADB6F2}"/>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3F06A36-0B6E-4AA4-B593-F7B9F5941AC7}"/>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Graduation Data</a:t>
            </a:r>
          </a:p>
        </p:txBody>
      </p:sp>
      <p:sp>
        <p:nvSpPr>
          <p:cNvPr id="12" name="Rectangle 11">
            <a:extLst>
              <a:ext uri="{FF2B5EF4-FFF2-40B4-BE49-F238E27FC236}">
                <a16:creationId xmlns:a16="http://schemas.microsoft.com/office/drawing/2014/main" id="{479D9DB5-3648-4D72-BA64-AED94E59143C}"/>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82FF729-BCDD-41DA-A333-FAEB71F3EE8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graphicFrame>
        <p:nvGraphicFramePr>
          <p:cNvPr id="8" name="Chart 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349999872"/>
              </p:ext>
            </p:extLst>
          </p:nvPr>
        </p:nvGraphicFramePr>
        <p:xfrm>
          <a:off x="1066800" y="1059832"/>
          <a:ext cx="9677400" cy="485089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16930EC-5B92-4231-BE02-26757FF3CA70}"/>
              </a:ext>
            </a:extLst>
          </p:cNvPr>
          <p:cNvSpPr txBox="1"/>
          <p:nvPr/>
        </p:nvSpPr>
        <p:spPr>
          <a:xfrm>
            <a:off x="2420269" y="6124447"/>
            <a:ext cx="7351461" cy="369332"/>
          </a:xfrm>
          <a:prstGeom prst="rect">
            <a:avLst/>
          </a:prstGeom>
          <a:solidFill>
            <a:srgbClr val="FFC000"/>
          </a:solidFill>
          <a:ln>
            <a:solidFill>
              <a:schemeClr val="tx1"/>
            </a:solidFill>
          </a:ln>
        </p:spPr>
        <p:txBody>
          <a:bodyPr wrap="square" rtlCol="0">
            <a:spAutoFit/>
          </a:bodyPr>
          <a:lstStyle/>
          <a:p>
            <a:r>
              <a:rPr lang="en-US" dirty="0"/>
              <a:t>70% of students have graduated in 6 years at Lander or another institution.</a:t>
            </a:r>
          </a:p>
        </p:txBody>
      </p:sp>
    </p:spTree>
    <p:extLst>
      <p:ext uri="{BB962C8B-B14F-4D97-AF65-F5344CB8AC3E}">
        <p14:creationId xmlns:p14="http://schemas.microsoft.com/office/powerpoint/2010/main" val="2845716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BF85CB-8E6F-4C76-A97C-98828569AB90}" type="slidenum">
              <a:rPr lang="en-US" smtClean="0"/>
              <a:pPr/>
              <a:t>23</a:t>
            </a:fld>
            <a:endParaRPr lang="en-US" dirty="0"/>
          </a:p>
        </p:txBody>
      </p:sp>
      <p:sp>
        <p:nvSpPr>
          <p:cNvPr id="9" name="Rectangle 8">
            <a:extLst>
              <a:ext uri="{FF2B5EF4-FFF2-40B4-BE49-F238E27FC236}">
                <a16:creationId xmlns:a16="http://schemas.microsoft.com/office/drawing/2014/main" id="{E4C95BA2-D1DA-433F-9BB5-1FBD674742A4}"/>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A87B6B8-00C0-402C-8E01-02F00483041E}"/>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Tuition &amp; Fees per Semester</a:t>
            </a:r>
          </a:p>
        </p:txBody>
      </p:sp>
      <p:sp>
        <p:nvSpPr>
          <p:cNvPr id="11" name="Rectangle 10">
            <a:extLst>
              <a:ext uri="{FF2B5EF4-FFF2-40B4-BE49-F238E27FC236}">
                <a16:creationId xmlns:a16="http://schemas.microsoft.com/office/drawing/2014/main" id="{003387C5-B5F2-4ADD-AEF1-A97354289CAA}"/>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642D3F3B-FC4D-4877-B749-D2A5E81F479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graphicFrame>
        <p:nvGraphicFramePr>
          <p:cNvPr id="13" name="Content Placeholder 7">
            <a:extLst>
              <a:ext uri="{FF2B5EF4-FFF2-40B4-BE49-F238E27FC236}">
                <a16:creationId xmlns:a16="http://schemas.microsoft.com/office/drawing/2014/main" id="{1F60D1B4-CDFC-4A80-A1AF-9C9643EC4199}"/>
              </a:ext>
            </a:extLst>
          </p:cNvPr>
          <p:cNvGraphicFramePr>
            <a:graphicFrameLocks/>
          </p:cNvGraphicFramePr>
          <p:nvPr>
            <p:extLst>
              <p:ext uri="{D42A27DB-BD31-4B8C-83A1-F6EECF244321}">
                <p14:modId xmlns:p14="http://schemas.microsoft.com/office/powerpoint/2010/main" val="2046827860"/>
              </p:ext>
            </p:extLst>
          </p:nvPr>
        </p:nvGraphicFramePr>
        <p:xfrm>
          <a:off x="428885" y="2053711"/>
          <a:ext cx="11358727" cy="36739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CE3E9568-ACE2-4850-9AD3-E86DA708251C}"/>
              </a:ext>
            </a:extLst>
          </p:cNvPr>
          <p:cNvSpPr txBox="1"/>
          <p:nvPr/>
        </p:nvSpPr>
        <p:spPr>
          <a:xfrm>
            <a:off x="3973176" y="1322068"/>
            <a:ext cx="777521" cy="600164"/>
          </a:xfrm>
          <a:prstGeom prst="rect">
            <a:avLst/>
          </a:prstGeom>
          <a:solidFill>
            <a:schemeClr val="bg1">
              <a:lumMod val="85000"/>
            </a:schemeClr>
          </a:solidFill>
          <a:ln>
            <a:solidFill>
              <a:schemeClr val="tx1"/>
            </a:solidFill>
          </a:ln>
        </p:spPr>
        <p:txBody>
          <a:bodyPr wrap="square" rtlCol="0">
            <a:spAutoFit/>
          </a:bodyPr>
          <a:lstStyle/>
          <a:p>
            <a:pPr algn="ctr"/>
            <a:r>
              <a:rPr lang="en-US" sz="1100" dirty="0">
                <a:latin typeface="Calibri" panose="020F0502020204030204" pitchFamily="34" charset="0"/>
              </a:rPr>
              <a:t>FY18-FY19 Increase:</a:t>
            </a:r>
          </a:p>
          <a:p>
            <a:pPr algn="ctr"/>
            <a:r>
              <a:rPr lang="en-US" sz="1100" dirty="0">
                <a:latin typeface="Calibri" panose="020F0502020204030204" pitchFamily="34" charset="0"/>
              </a:rPr>
              <a:t>0.00%</a:t>
            </a:r>
          </a:p>
        </p:txBody>
      </p:sp>
      <p:sp>
        <p:nvSpPr>
          <p:cNvPr id="15" name="TextBox 14">
            <a:extLst>
              <a:ext uri="{FF2B5EF4-FFF2-40B4-BE49-F238E27FC236}">
                <a16:creationId xmlns:a16="http://schemas.microsoft.com/office/drawing/2014/main" id="{97149138-7684-4EE9-BC32-3C36F69DB516}"/>
              </a:ext>
            </a:extLst>
          </p:cNvPr>
          <p:cNvSpPr txBox="1"/>
          <p:nvPr/>
        </p:nvSpPr>
        <p:spPr>
          <a:xfrm>
            <a:off x="5991693" y="1329898"/>
            <a:ext cx="856383" cy="600164"/>
          </a:xfrm>
          <a:prstGeom prst="rect">
            <a:avLst/>
          </a:prstGeom>
          <a:solidFill>
            <a:schemeClr val="bg1">
              <a:lumMod val="85000"/>
            </a:schemeClr>
          </a:solidFill>
          <a:ln>
            <a:solidFill>
              <a:schemeClr val="tx1"/>
            </a:solidFill>
          </a:ln>
        </p:spPr>
        <p:txBody>
          <a:bodyPr wrap="square" rtlCol="0">
            <a:spAutoFit/>
          </a:bodyPr>
          <a:lstStyle/>
          <a:p>
            <a:pPr algn="ctr"/>
            <a:r>
              <a:rPr lang="en-US" sz="1100" dirty="0">
                <a:latin typeface="Calibri" panose="020F0502020204030204" pitchFamily="34" charset="0"/>
              </a:rPr>
              <a:t>FY19-FY20 Increase:</a:t>
            </a:r>
          </a:p>
          <a:p>
            <a:pPr algn="ctr"/>
            <a:r>
              <a:rPr lang="en-US" sz="1100" dirty="0">
                <a:latin typeface="Calibri" panose="020F0502020204030204" pitchFamily="34" charset="0"/>
              </a:rPr>
              <a:t>0.00%</a:t>
            </a:r>
          </a:p>
        </p:txBody>
      </p:sp>
      <p:sp>
        <p:nvSpPr>
          <p:cNvPr id="16" name="TextBox 15">
            <a:extLst>
              <a:ext uri="{FF2B5EF4-FFF2-40B4-BE49-F238E27FC236}">
                <a16:creationId xmlns:a16="http://schemas.microsoft.com/office/drawing/2014/main" id="{E8F0EC5A-6BB2-43F1-B614-F01E1EA6901F}"/>
              </a:ext>
            </a:extLst>
          </p:cNvPr>
          <p:cNvSpPr txBox="1"/>
          <p:nvPr/>
        </p:nvSpPr>
        <p:spPr>
          <a:xfrm>
            <a:off x="8089072" y="1322068"/>
            <a:ext cx="856383" cy="600164"/>
          </a:xfrm>
          <a:prstGeom prst="rect">
            <a:avLst/>
          </a:prstGeom>
          <a:solidFill>
            <a:schemeClr val="bg1">
              <a:lumMod val="85000"/>
            </a:schemeClr>
          </a:solidFill>
          <a:ln>
            <a:solidFill>
              <a:schemeClr val="tx1"/>
            </a:solidFill>
          </a:ln>
        </p:spPr>
        <p:txBody>
          <a:bodyPr wrap="square" rtlCol="0">
            <a:spAutoFit/>
          </a:bodyPr>
          <a:lstStyle/>
          <a:p>
            <a:pPr algn="ctr"/>
            <a:r>
              <a:rPr lang="en-US" sz="1100" dirty="0">
                <a:latin typeface="Calibri" panose="020F0502020204030204" pitchFamily="34" charset="0"/>
              </a:rPr>
              <a:t>FY20-FY21 Increase:</a:t>
            </a:r>
          </a:p>
          <a:p>
            <a:pPr algn="ctr"/>
            <a:r>
              <a:rPr lang="en-US" sz="1100" dirty="0">
                <a:latin typeface="Calibri" panose="020F0502020204030204" pitchFamily="34" charset="0"/>
              </a:rPr>
              <a:t>0.00%</a:t>
            </a:r>
          </a:p>
        </p:txBody>
      </p:sp>
      <p:sp>
        <p:nvSpPr>
          <p:cNvPr id="17" name="TextBox 16">
            <a:extLst>
              <a:ext uri="{FF2B5EF4-FFF2-40B4-BE49-F238E27FC236}">
                <a16:creationId xmlns:a16="http://schemas.microsoft.com/office/drawing/2014/main" id="{25FF413C-09C5-4E40-920D-C730D2B8E317}"/>
              </a:ext>
            </a:extLst>
          </p:cNvPr>
          <p:cNvSpPr txBox="1"/>
          <p:nvPr/>
        </p:nvSpPr>
        <p:spPr>
          <a:xfrm>
            <a:off x="1981200" y="5815637"/>
            <a:ext cx="8229600" cy="646331"/>
          </a:xfrm>
          <a:prstGeom prst="rect">
            <a:avLst/>
          </a:prstGeom>
          <a:solidFill>
            <a:srgbClr val="FFC000"/>
          </a:solidFill>
          <a:ln>
            <a:solidFill>
              <a:schemeClr val="tx1"/>
            </a:solidFill>
          </a:ln>
        </p:spPr>
        <p:txBody>
          <a:bodyPr wrap="square" rtlCol="0">
            <a:spAutoFit/>
          </a:bodyPr>
          <a:lstStyle/>
          <a:p>
            <a:r>
              <a:rPr lang="en-US" sz="1200" b="1" i="1" dirty="0">
                <a:latin typeface="Calibri" panose="020F0502020204030204" pitchFamily="34" charset="0"/>
              </a:rPr>
              <a:t>Lander University is committed to keeping the cost of education as low as possible.  Tuition has been flat for the past six years.  Tuition and General Fees have been flat for the past five years.  At the University’s September 2021 Board of Trustee meeting, the Board voted to keep Tuition and General Fees flat for another year – FY22-FY23!</a:t>
            </a:r>
          </a:p>
        </p:txBody>
      </p:sp>
      <p:sp>
        <p:nvSpPr>
          <p:cNvPr id="18" name="TextBox 17">
            <a:extLst>
              <a:ext uri="{FF2B5EF4-FFF2-40B4-BE49-F238E27FC236}">
                <a16:creationId xmlns:a16="http://schemas.microsoft.com/office/drawing/2014/main" id="{F05D3179-6748-4EE7-B103-5F991B9C6156}"/>
              </a:ext>
            </a:extLst>
          </p:cNvPr>
          <p:cNvSpPr txBox="1"/>
          <p:nvPr/>
        </p:nvSpPr>
        <p:spPr>
          <a:xfrm>
            <a:off x="10186451" y="1322058"/>
            <a:ext cx="856383" cy="600164"/>
          </a:xfrm>
          <a:prstGeom prst="rect">
            <a:avLst/>
          </a:prstGeom>
          <a:solidFill>
            <a:schemeClr val="bg1">
              <a:lumMod val="85000"/>
            </a:schemeClr>
          </a:solidFill>
          <a:ln>
            <a:solidFill>
              <a:schemeClr val="tx1"/>
            </a:solidFill>
          </a:ln>
        </p:spPr>
        <p:txBody>
          <a:bodyPr wrap="square" rtlCol="0">
            <a:spAutoFit/>
          </a:bodyPr>
          <a:lstStyle/>
          <a:p>
            <a:pPr algn="ctr"/>
            <a:r>
              <a:rPr lang="en-US" sz="1100" dirty="0">
                <a:latin typeface="Calibri" panose="020F0502020204030204" pitchFamily="34" charset="0"/>
              </a:rPr>
              <a:t>FY21-FY22 Increase:</a:t>
            </a:r>
          </a:p>
          <a:p>
            <a:pPr algn="ctr"/>
            <a:r>
              <a:rPr lang="en-US" sz="1100" dirty="0">
                <a:latin typeface="Calibri" panose="020F0502020204030204" pitchFamily="34" charset="0"/>
              </a:rPr>
              <a:t>0.00%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BF85CB-8E6F-4C76-A97C-98828569AB90}" type="slidenum">
              <a:rPr lang="en-US" smtClean="0"/>
              <a:pPr/>
              <a:t>24</a:t>
            </a:fld>
            <a:endParaRPr lang="en-US" dirty="0"/>
          </a:p>
        </p:txBody>
      </p:sp>
      <p:sp>
        <p:nvSpPr>
          <p:cNvPr id="9" name="Rectangle 8">
            <a:extLst>
              <a:ext uri="{FF2B5EF4-FFF2-40B4-BE49-F238E27FC236}">
                <a16:creationId xmlns:a16="http://schemas.microsoft.com/office/drawing/2014/main" id="{F2FBCC60-61C8-40B9-A5C5-0788AA873A20}"/>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E42742A-AAE5-4A4D-8261-962F9D324CB8}"/>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Tuition &amp; Fees per Semester</a:t>
            </a:r>
          </a:p>
        </p:txBody>
      </p:sp>
      <p:sp>
        <p:nvSpPr>
          <p:cNvPr id="11" name="Rectangle 10">
            <a:extLst>
              <a:ext uri="{FF2B5EF4-FFF2-40B4-BE49-F238E27FC236}">
                <a16:creationId xmlns:a16="http://schemas.microsoft.com/office/drawing/2014/main" id="{46411F27-64F7-454D-8631-D26352A4D5CF}"/>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E0CDEAD5-AB8A-4E70-BA4A-17EBE900E11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graphicFrame>
        <p:nvGraphicFramePr>
          <p:cNvPr id="13" name="Table 12">
            <a:extLst>
              <a:ext uri="{FF2B5EF4-FFF2-40B4-BE49-F238E27FC236}">
                <a16:creationId xmlns:a16="http://schemas.microsoft.com/office/drawing/2014/main" id="{535A9C12-DE34-47EB-8D9C-61109938F8E9}"/>
              </a:ext>
            </a:extLst>
          </p:cNvPr>
          <p:cNvGraphicFramePr>
            <a:graphicFrameLocks noGrp="1"/>
          </p:cNvGraphicFramePr>
          <p:nvPr>
            <p:extLst>
              <p:ext uri="{D42A27DB-BD31-4B8C-83A1-F6EECF244321}">
                <p14:modId xmlns:p14="http://schemas.microsoft.com/office/powerpoint/2010/main" val="2009327934"/>
              </p:ext>
            </p:extLst>
          </p:nvPr>
        </p:nvGraphicFramePr>
        <p:xfrm>
          <a:off x="1319341" y="2496186"/>
          <a:ext cx="9553316" cy="3870960"/>
        </p:xfrm>
        <a:graphic>
          <a:graphicData uri="http://schemas.openxmlformats.org/drawingml/2006/table">
            <a:tbl>
              <a:tblPr firstRow="1" bandRow="1">
                <a:tableStyleId>{5C22544A-7EE6-4342-B048-85BDC9FD1C3A}</a:tableStyleId>
              </a:tblPr>
              <a:tblGrid>
                <a:gridCol w="4558964">
                  <a:extLst>
                    <a:ext uri="{9D8B030D-6E8A-4147-A177-3AD203B41FA5}">
                      <a16:colId xmlns:a16="http://schemas.microsoft.com/office/drawing/2014/main" val="20000"/>
                    </a:ext>
                  </a:extLst>
                </a:gridCol>
                <a:gridCol w="3494295">
                  <a:extLst>
                    <a:ext uri="{9D8B030D-6E8A-4147-A177-3AD203B41FA5}">
                      <a16:colId xmlns:a16="http://schemas.microsoft.com/office/drawing/2014/main" val="20001"/>
                    </a:ext>
                  </a:extLst>
                </a:gridCol>
                <a:gridCol w="1500057">
                  <a:extLst>
                    <a:ext uri="{9D8B030D-6E8A-4147-A177-3AD203B41FA5}">
                      <a16:colId xmlns:a16="http://schemas.microsoft.com/office/drawing/2014/main" val="20002"/>
                    </a:ext>
                  </a:extLst>
                </a:gridCol>
              </a:tblGrid>
              <a:tr h="370840">
                <a:tc>
                  <a:txBody>
                    <a:bodyPr/>
                    <a:lstStyle/>
                    <a:p>
                      <a:r>
                        <a:rPr lang="en-US" sz="1400" dirty="0">
                          <a:latin typeface="Calibri" panose="020F0502020204030204" pitchFamily="34" charset="0"/>
                        </a:rPr>
                        <a:t>Full-Time</a:t>
                      </a:r>
                      <a:r>
                        <a:rPr lang="en-US" sz="1400" baseline="0" dirty="0">
                          <a:latin typeface="Calibri" panose="020F0502020204030204" pitchFamily="34" charset="0"/>
                        </a:rPr>
                        <a:t> Undergraduate Fees per Semester (12-18 hours):</a:t>
                      </a:r>
                      <a:endParaRPr lang="en-US" sz="1400" dirty="0">
                        <a:latin typeface="Calibri" panose="020F0502020204030204" pitchFamily="34" charset="0"/>
                      </a:endParaRPr>
                    </a:p>
                  </a:txBody>
                  <a:tcPr/>
                </a:tc>
                <a:tc>
                  <a:txBody>
                    <a:bodyPr/>
                    <a:lstStyle/>
                    <a:p>
                      <a:pPr algn="ctr"/>
                      <a:r>
                        <a:rPr lang="en-US" sz="1400" b="1" dirty="0">
                          <a:latin typeface="Calibri" panose="020F0502020204030204" pitchFamily="34" charset="0"/>
                        </a:rPr>
                        <a:t>Resident</a:t>
                      </a:r>
                    </a:p>
                    <a:p>
                      <a:pPr algn="ctr"/>
                      <a:r>
                        <a:rPr lang="en-US" sz="1400" b="1" dirty="0">
                          <a:solidFill>
                            <a:schemeClr val="bg1"/>
                          </a:solidFill>
                          <a:latin typeface="Calibri" panose="020F0502020204030204" pitchFamily="34" charset="0"/>
                        </a:rPr>
                        <a:t>91% of Students</a:t>
                      </a:r>
                    </a:p>
                  </a:txBody>
                  <a:tcPr/>
                </a:tc>
                <a:tc>
                  <a:txBody>
                    <a:bodyPr/>
                    <a:lstStyle/>
                    <a:p>
                      <a:pPr algn="ctr"/>
                      <a:r>
                        <a:rPr lang="en-US" sz="1400" b="0" dirty="0">
                          <a:latin typeface="Calibri" panose="020F0502020204030204" pitchFamily="34" charset="0"/>
                        </a:rPr>
                        <a:t>Non-Resident</a:t>
                      </a:r>
                    </a:p>
                    <a:p>
                      <a:pPr algn="ctr"/>
                      <a:r>
                        <a:rPr lang="en-US" sz="1400" b="0" dirty="0">
                          <a:solidFill>
                            <a:schemeClr val="bg1"/>
                          </a:solidFill>
                          <a:latin typeface="Calibri" panose="020F0502020204030204" pitchFamily="34" charset="0"/>
                        </a:rPr>
                        <a:t>9% of Students</a:t>
                      </a:r>
                    </a:p>
                  </a:txBody>
                  <a:tcPr/>
                </a:tc>
                <a:extLst>
                  <a:ext uri="{0D108BD9-81ED-4DB2-BD59-A6C34878D82A}">
                    <a16:rowId xmlns:a16="http://schemas.microsoft.com/office/drawing/2014/main" val="10000"/>
                  </a:ext>
                </a:extLst>
              </a:tr>
              <a:tr h="274320">
                <a:tc>
                  <a:txBody>
                    <a:bodyPr/>
                    <a:lstStyle/>
                    <a:p>
                      <a:r>
                        <a:rPr lang="en-US" sz="1400" dirty="0">
                          <a:latin typeface="Calibri" panose="020F0502020204030204" pitchFamily="34" charset="0"/>
                        </a:rPr>
                        <a:t>Full-Time</a:t>
                      </a:r>
                      <a:r>
                        <a:rPr lang="en-US" sz="1400" baseline="0" dirty="0">
                          <a:latin typeface="Calibri" panose="020F0502020204030204" pitchFamily="34" charset="0"/>
                        </a:rPr>
                        <a:t> Undergraduate Tuition</a:t>
                      </a:r>
                      <a:endParaRPr lang="en-US" sz="1400" dirty="0">
                        <a:latin typeface="Calibri" panose="020F0502020204030204" pitchFamily="34" charset="0"/>
                      </a:endParaRPr>
                    </a:p>
                  </a:txBody>
                  <a:tcPr/>
                </a:tc>
                <a:tc>
                  <a:txBody>
                    <a:bodyPr/>
                    <a:lstStyle/>
                    <a:p>
                      <a:pPr algn="r"/>
                      <a:r>
                        <a:rPr lang="en-US" sz="1400" b="1" dirty="0">
                          <a:latin typeface="Calibri" panose="020F0502020204030204" pitchFamily="34" charset="0"/>
                        </a:rPr>
                        <a:t>$5,350</a:t>
                      </a:r>
                    </a:p>
                  </a:txBody>
                  <a:tcPr/>
                </a:tc>
                <a:tc>
                  <a:txBody>
                    <a:bodyPr/>
                    <a:lstStyle/>
                    <a:p>
                      <a:pPr algn="r"/>
                      <a:r>
                        <a:rPr lang="en-US" sz="1400" dirty="0">
                          <a:latin typeface="Calibri" panose="020F0502020204030204" pitchFamily="34" charset="0"/>
                        </a:rPr>
                        <a:t>$10,150</a:t>
                      </a:r>
                    </a:p>
                  </a:txBody>
                  <a:tcPr/>
                </a:tc>
                <a:extLst>
                  <a:ext uri="{0D108BD9-81ED-4DB2-BD59-A6C34878D82A}">
                    <a16:rowId xmlns:a16="http://schemas.microsoft.com/office/drawing/2014/main" val="10001"/>
                  </a:ext>
                </a:extLst>
              </a:tr>
              <a:tr h="274320">
                <a:tc>
                  <a:txBody>
                    <a:bodyPr/>
                    <a:lstStyle/>
                    <a:p>
                      <a:r>
                        <a:rPr lang="en-US" sz="1400" dirty="0">
                          <a:latin typeface="Calibri" panose="020F0502020204030204" pitchFamily="34" charset="0"/>
                        </a:rPr>
                        <a:t>Student Activities Fee</a:t>
                      </a:r>
                    </a:p>
                  </a:txBody>
                  <a:tcPr/>
                </a:tc>
                <a:tc>
                  <a:txBody>
                    <a:bodyPr/>
                    <a:lstStyle/>
                    <a:p>
                      <a:pPr algn="r"/>
                      <a:r>
                        <a:rPr lang="en-US" sz="1400" b="1" dirty="0">
                          <a:latin typeface="Calibri" panose="020F0502020204030204" pitchFamily="34" charset="0"/>
                        </a:rPr>
                        <a:t>$50</a:t>
                      </a:r>
                    </a:p>
                  </a:txBody>
                  <a:tcPr/>
                </a:tc>
                <a:tc>
                  <a:txBody>
                    <a:bodyPr/>
                    <a:lstStyle/>
                    <a:p>
                      <a:pPr algn="r"/>
                      <a:r>
                        <a:rPr lang="en-US" sz="1400" b="0" dirty="0">
                          <a:latin typeface="Calibri" panose="020F0502020204030204" pitchFamily="34" charset="0"/>
                        </a:rPr>
                        <a:t>$50</a:t>
                      </a:r>
                    </a:p>
                  </a:txBody>
                  <a:tcPr/>
                </a:tc>
                <a:extLst>
                  <a:ext uri="{0D108BD9-81ED-4DB2-BD59-A6C34878D82A}">
                    <a16:rowId xmlns:a16="http://schemas.microsoft.com/office/drawing/2014/main" val="10002"/>
                  </a:ext>
                </a:extLst>
              </a:tr>
              <a:tr h="274320">
                <a:tc>
                  <a:txBody>
                    <a:bodyPr/>
                    <a:lstStyle/>
                    <a:p>
                      <a:r>
                        <a:rPr lang="en-US" sz="1400" dirty="0">
                          <a:latin typeface="Calibri" panose="020F0502020204030204" pitchFamily="34" charset="0"/>
                        </a:rPr>
                        <a:t>Safety and Security Fee</a:t>
                      </a:r>
                    </a:p>
                  </a:txBody>
                  <a:tcPr/>
                </a:tc>
                <a:tc>
                  <a:txBody>
                    <a:bodyPr/>
                    <a:lstStyle/>
                    <a:p>
                      <a:pPr algn="r"/>
                      <a:r>
                        <a:rPr lang="en-US" sz="1400" b="1" dirty="0">
                          <a:latin typeface="Calibri" panose="020F0502020204030204" pitchFamily="34" charset="0"/>
                        </a:rPr>
                        <a:t>$70</a:t>
                      </a:r>
                    </a:p>
                  </a:txBody>
                  <a:tcPr/>
                </a:tc>
                <a:tc>
                  <a:txBody>
                    <a:bodyPr/>
                    <a:lstStyle/>
                    <a:p>
                      <a:pPr algn="r"/>
                      <a:r>
                        <a:rPr lang="en-US" sz="1400" b="0" dirty="0">
                          <a:latin typeface="Calibri" panose="020F0502020204030204" pitchFamily="34" charset="0"/>
                        </a:rPr>
                        <a:t>$70</a:t>
                      </a:r>
                    </a:p>
                  </a:txBody>
                  <a:tcPr/>
                </a:tc>
                <a:extLst>
                  <a:ext uri="{0D108BD9-81ED-4DB2-BD59-A6C34878D82A}">
                    <a16:rowId xmlns:a16="http://schemas.microsoft.com/office/drawing/2014/main" val="10003"/>
                  </a:ext>
                </a:extLst>
              </a:tr>
              <a:tr h="274320">
                <a:tc>
                  <a:txBody>
                    <a:bodyPr/>
                    <a:lstStyle/>
                    <a:p>
                      <a:r>
                        <a:rPr lang="en-US" sz="1400" dirty="0">
                          <a:latin typeface="Calibri" panose="020F0502020204030204" pitchFamily="34" charset="0"/>
                        </a:rPr>
                        <a:t>Education and Technology Fee</a:t>
                      </a:r>
                    </a:p>
                  </a:txBody>
                  <a:tcPr/>
                </a:tc>
                <a:tc>
                  <a:txBody>
                    <a:bodyPr/>
                    <a:lstStyle/>
                    <a:p>
                      <a:pPr algn="r"/>
                      <a:r>
                        <a:rPr lang="en-US" sz="1400" b="1" dirty="0">
                          <a:latin typeface="Calibri" panose="020F0502020204030204" pitchFamily="34" charset="0"/>
                        </a:rPr>
                        <a:t>$70</a:t>
                      </a:r>
                    </a:p>
                  </a:txBody>
                  <a:tcPr/>
                </a:tc>
                <a:tc>
                  <a:txBody>
                    <a:bodyPr/>
                    <a:lstStyle/>
                    <a:p>
                      <a:pPr algn="r"/>
                      <a:r>
                        <a:rPr lang="en-US" sz="1400" b="0" dirty="0">
                          <a:latin typeface="Calibri" panose="020F0502020204030204" pitchFamily="34" charset="0"/>
                        </a:rPr>
                        <a:t>$70</a:t>
                      </a:r>
                    </a:p>
                  </a:txBody>
                  <a:tcPr/>
                </a:tc>
                <a:extLst>
                  <a:ext uri="{0D108BD9-81ED-4DB2-BD59-A6C34878D82A}">
                    <a16:rowId xmlns:a16="http://schemas.microsoft.com/office/drawing/2014/main" val="10004"/>
                  </a:ext>
                </a:extLst>
              </a:tr>
              <a:tr h="274320">
                <a:tc>
                  <a:txBody>
                    <a:bodyPr/>
                    <a:lstStyle/>
                    <a:p>
                      <a:r>
                        <a:rPr lang="en-US" sz="1400" dirty="0">
                          <a:latin typeface="Calibri" panose="020F0502020204030204" pitchFamily="34" charset="0"/>
                        </a:rPr>
                        <a:t>Athletics</a:t>
                      </a:r>
                      <a:r>
                        <a:rPr lang="en-US" sz="1400" baseline="0" dirty="0">
                          <a:latin typeface="Calibri" panose="020F0502020204030204" pitchFamily="34" charset="0"/>
                        </a:rPr>
                        <a:t> Fee</a:t>
                      </a:r>
                      <a:endParaRPr lang="en-US" sz="1400" dirty="0">
                        <a:latin typeface="Calibri" panose="020F0502020204030204" pitchFamily="34" charset="0"/>
                      </a:endParaRPr>
                    </a:p>
                  </a:txBody>
                  <a:tcPr/>
                </a:tc>
                <a:tc>
                  <a:txBody>
                    <a:bodyPr/>
                    <a:lstStyle/>
                    <a:p>
                      <a:pPr algn="r"/>
                      <a:r>
                        <a:rPr lang="en-US" sz="1400" b="1" dirty="0">
                          <a:latin typeface="Calibri" panose="020F0502020204030204" pitchFamily="34" charset="0"/>
                        </a:rPr>
                        <a:t>$225</a:t>
                      </a:r>
                    </a:p>
                  </a:txBody>
                  <a:tcPr/>
                </a:tc>
                <a:tc>
                  <a:txBody>
                    <a:bodyPr/>
                    <a:lstStyle/>
                    <a:p>
                      <a:pPr algn="r"/>
                      <a:r>
                        <a:rPr lang="en-US" sz="1400" b="0" dirty="0">
                          <a:latin typeface="Calibri" panose="020F0502020204030204" pitchFamily="34" charset="0"/>
                        </a:rPr>
                        <a:t>$225</a:t>
                      </a:r>
                    </a:p>
                  </a:txBody>
                  <a:tcPr/>
                </a:tc>
                <a:extLst>
                  <a:ext uri="{0D108BD9-81ED-4DB2-BD59-A6C34878D82A}">
                    <a16:rowId xmlns:a16="http://schemas.microsoft.com/office/drawing/2014/main" val="10005"/>
                  </a:ext>
                </a:extLst>
              </a:tr>
              <a:tr h="274320">
                <a:tc>
                  <a:txBody>
                    <a:bodyPr/>
                    <a:lstStyle/>
                    <a:p>
                      <a:r>
                        <a:rPr lang="en-US" sz="1400" dirty="0">
                          <a:latin typeface="Calibri" panose="020F0502020204030204" pitchFamily="34" charset="0"/>
                        </a:rPr>
                        <a:t>Health and Counseling Fee</a:t>
                      </a:r>
                    </a:p>
                  </a:txBody>
                  <a:tcPr/>
                </a:tc>
                <a:tc>
                  <a:txBody>
                    <a:bodyPr/>
                    <a:lstStyle/>
                    <a:p>
                      <a:pPr algn="r"/>
                      <a:r>
                        <a:rPr lang="en-US" sz="1400" b="1" dirty="0">
                          <a:latin typeface="Calibri" panose="020F0502020204030204" pitchFamily="34" charset="0"/>
                        </a:rPr>
                        <a:t>$25</a:t>
                      </a:r>
                    </a:p>
                  </a:txBody>
                  <a:tcPr/>
                </a:tc>
                <a:tc>
                  <a:txBody>
                    <a:bodyPr/>
                    <a:lstStyle/>
                    <a:p>
                      <a:pPr algn="r"/>
                      <a:r>
                        <a:rPr lang="en-US" sz="1400" b="0" dirty="0">
                          <a:latin typeface="Calibri" panose="020F0502020204030204" pitchFamily="34" charset="0"/>
                        </a:rPr>
                        <a:t>$25</a:t>
                      </a:r>
                    </a:p>
                  </a:txBody>
                  <a:tcPr/>
                </a:tc>
                <a:extLst>
                  <a:ext uri="{0D108BD9-81ED-4DB2-BD59-A6C34878D82A}">
                    <a16:rowId xmlns:a16="http://schemas.microsoft.com/office/drawing/2014/main" val="10006"/>
                  </a:ext>
                </a:extLst>
              </a:tr>
              <a:tr h="274320">
                <a:tc>
                  <a:txBody>
                    <a:bodyPr/>
                    <a:lstStyle/>
                    <a:p>
                      <a:r>
                        <a:rPr lang="en-US" sz="1400" dirty="0">
                          <a:latin typeface="Calibri" panose="020F0502020204030204" pitchFamily="34" charset="0"/>
                        </a:rPr>
                        <a:t>Transportation Fee</a:t>
                      </a:r>
                    </a:p>
                  </a:txBody>
                  <a:tcPr/>
                </a:tc>
                <a:tc>
                  <a:txBody>
                    <a:bodyPr/>
                    <a:lstStyle/>
                    <a:p>
                      <a:pPr algn="r"/>
                      <a:r>
                        <a:rPr lang="en-US" sz="1400" b="1" dirty="0">
                          <a:latin typeface="Calibri" panose="020F0502020204030204" pitchFamily="34" charset="0"/>
                        </a:rPr>
                        <a:t>$15</a:t>
                      </a:r>
                    </a:p>
                  </a:txBody>
                  <a:tcPr/>
                </a:tc>
                <a:tc>
                  <a:txBody>
                    <a:bodyPr/>
                    <a:lstStyle/>
                    <a:p>
                      <a:pPr algn="r"/>
                      <a:r>
                        <a:rPr lang="en-US" sz="1400" b="0" dirty="0">
                          <a:latin typeface="Calibri" panose="020F0502020204030204" pitchFamily="34" charset="0"/>
                        </a:rPr>
                        <a:t>$15</a:t>
                      </a:r>
                    </a:p>
                  </a:txBody>
                  <a:tcPr/>
                </a:tc>
                <a:extLst>
                  <a:ext uri="{0D108BD9-81ED-4DB2-BD59-A6C34878D82A}">
                    <a16:rowId xmlns:a16="http://schemas.microsoft.com/office/drawing/2014/main" val="10007"/>
                  </a:ext>
                </a:extLst>
              </a:tr>
              <a:tr h="274320">
                <a:tc>
                  <a:txBody>
                    <a:bodyPr/>
                    <a:lstStyle/>
                    <a:p>
                      <a:r>
                        <a:rPr lang="en-US" sz="1400" dirty="0">
                          <a:latin typeface="Calibri" panose="020F0502020204030204" pitchFamily="34" charset="0"/>
                        </a:rPr>
                        <a:t>Employment Fee</a:t>
                      </a:r>
                    </a:p>
                  </a:txBody>
                  <a:tcPr/>
                </a:tc>
                <a:tc>
                  <a:txBody>
                    <a:bodyPr/>
                    <a:lstStyle/>
                    <a:p>
                      <a:pPr algn="r"/>
                      <a:r>
                        <a:rPr lang="en-US" sz="1400" b="1" dirty="0">
                          <a:latin typeface="Calibri" panose="020F0502020204030204" pitchFamily="34" charset="0"/>
                        </a:rPr>
                        <a:t>$20</a:t>
                      </a:r>
                    </a:p>
                  </a:txBody>
                  <a:tcPr/>
                </a:tc>
                <a:tc>
                  <a:txBody>
                    <a:bodyPr/>
                    <a:lstStyle/>
                    <a:p>
                      <a:pPr algn="r"/>
                      <a:r>
                        <a:rPr lang="en-US" sz="1400" b="0" dirty="0">
                          <a:latin typeface="Calibri" panose="020F0502020204030204" pitchFamily="34" charset="0"/>
                        </a:rPr>
                        <a:t>$20</a:t>
                      </a:r>
                    </a:p>
                  </a:txBody>
                  <a:tcPr/>
                </a:tc>
                <a:extLst>
                  <a:ext uri="{0D108BD9-81ED-4DB2-BD59-A6C34878D82A}">
                    <a16:rowId xmlns:a16="http://schemas.microsoft.com/office/drawing/2014/main" val="10008"/>
                  </a:ext>
                </a:extLst>
              </a:tr>
              <a:tr h="274320">
                <a:tc>
                  <a:txBody>
                    <a:bodyPr/>
                    <a:lstStyle/>
                    <a:p>
                      <a:r>
                        <a:rPr lang="en-US" sz="1400" dirty="0">
                          <a:latin typeface="Calibri" panose="020F0502020204030204" pitchFamily="34" charset="0"/>
                        </a:rPr>
                        <a:t>Library Fee</a:t>
                      </a:r>
                    </a:p>
                  </a:txBody>
                  <a:tcPr/>
                </a:tc>
                <a:tc>
                  <a:txBody>
                    <a:bodyPr/>
                    <a:lstStyle/>
                    <a:p>
                      <a:pPr algn="r"/>
                      <a:r>
                        <a:rPr lang="en-US" sz="1400" b="1" dirty="0">
                          <a:latin typeface="Calibri" panose="020F0502020204030204" pitchFamily="34" charset="0"/>
                        </a:rPr>
                        <a:t>$15</a:t>
                      </a:r>
                    </a:p>
                  </a:txBody>
                  <a:tcPr/>
                </a:tc>
                <a:tc>
                  <a:txBody>
                    <a:bodyPr/>
                    <a:lstStyle/>
                    <a:p>
                      <a:pPr algn="r"/>
                      <a:r>
                        <a:rPr lang="en-US" sz="1400" b="0" dirty="0">
                          <a:latin typeface="Calibri" panose="020F0502020204030204" pitchFamily="34" charset="0"/>
                        </a:rPr>
                        <a:t>$15</a:t>
                      </a:r>
                    </a:p>
                  </a:txBody>
                  <a:tcPr/>
                </a:tc>
                <a:extLst>
                  <a:ext uri="{0D108BD9-81ED-4DB2-BD59-A6C34878D82A}">
                    <a16:rowId xmlns:a16="http://schemas.microsoft.com/office/drawing/2014/main" val="10009"/>
                  </a:ext>
                </a:extLst>
              </a:tr>
              <a:tr h="274320">
                <a:tc>
                  <a:txBody>
                    <a:bodyPr/>
                    <a:lstStyle/>
                    <a:p>
                      <a:r>
                        <a:rPr lang="en-US" sz="1400" dirty="0">
                          <a:latin typeface="Calibri" panose="020F0502020204030204" pitchFamily="34" charset="0"/>
                        </a:rPr>
                        <a:t>Fitness Facility Fee</a:t>
                      </a:r>
                    </a:p>
                  </a:txBody>
                  <a:tcPr/>
                </a:tc>
                <a:tc>
                  <a:txBody>
                    <a:bodyPr/>
                    <a:lstStyle/>
                    <a:p>
                      <a:pPr algn="r"/>
                      <a:r>
                        <a:rPr lang="en-US" sz="1400" b="1" dirty="0">
                          <a:latin typeface="Calibri" panose="020F0502020204030204" pitchFamily="34" charset="0"/>
                        </a:rPr>
                        <a:t>$10</a:t>
                      </a:r>
                    </a:p>
                  </a:txBody>
                  <a:tcPr/>
                </a:tc>
                <a:tc>
                  <a:txBody>
                    <a:bodyPr/>
                    <a:lstStyle/>
                    <a:p>
                      <a:pPr algn="r"/>
                      <a:r>
                        <a:rPr lang="en-US" sz="1400" b="0" dirty="0">
                          <a:latin typeface="Calibri" panose="020F0502020204030204" pitchFamily="34" charset="0"/>
                        </a:rPr>
                        <a:t>$10</a:t>
                      </a:r>
                    </a:p>
                  </a:txBody>
                  <a:tcPr/>
                </a:tc>
                <a:extLst>
                  <a:ext uri="{0D108BD9-81ED-4DB2-BD59-A6C34878D82A}">
                    <a16:rowId xmlns:a16="http://schemas.microsoft.com/office/drawing/2014/main" val="10010"/>
                  </a:ext>
                </a:extLst>
              </a:tr>
              <a:tr h="274320">
                <a:tc>
                  <a:txBody>
                    <a:bodyPr/>
                    <a:lstStyle/>
                    <a:p>
                      <a:r>
                        <a:rPr lang="en-US" sz="1400" b="1" dirty="0">
                          <a:latin typeface="Calibri" panose="020F0502020204030204" pitchFamily="34" charset="0"/>
                        </a:rPr>
                        <a:t>Total Full-Time Undergraduate</a:t>
                      </a:r>
                      <a:r>
                        <a:rPr lang="en-US" sz="1400" b="1" baseline="0" dirty="0">
                          <a:latin typeface="Calibri" panose="020F0502020204030204" pitchFamily="34" charset="0"/>
                        </a:rPr>
                        <a:t> Tuition and Fees</a:t>
                      </a:r>
                      <a:endParaRPr lang="en-US" sz="1400" b="1" dirty="0">
                        <a:latin typeface="Calibri" panose="020F0502020204030204" pitchFamily="34" charset="0"/>
                      </a:endParaRPr>
                    </a:p>
                  </a:txBody>
                  <a:tcPr/>
                </a:tc>
                <a:tc>
                  <a:txBody>
                    <a:bodyPr/>
                    <a:lstStyle/>
                    <a:p>
                      <a:pPr algn="r"/>
                      <a:r>
                        <a:rPr lang="en-US" sz="1400" b="1" dirty="0">
                          <a:latin typeface="Calibri" panose="020F0502020204030204" pitchFamily="34" charset="0"/>
                        </a:rPr>
                        <a:t>$5,850</a:t>
                      </a:r>
                    </a:p>
                  </a:txBody>
                  <a:tcPr/>
                </a:tc>
                <a:tc>
                  <a:txBody>
                    <a:bodyPr/>
                    <a:lstStyle/>
                    <a:p>
                      <a:pPr algn="r"/>
                      <a:r>
                        <a:rPr lang="en-US" sz="1400" b="0" dirty="0">
                          <a:latin typeface="Calibri" panose="020F0502020204030204" pitchFamily="34" charset="0"/>
                        </a:rPr>
                        <a:t>$10,650</a:t>
                      </a:r>
                    </a:p>
                  </a:txBody>
                  <a:tcPr/>
                </a:tc>
                <a:extLst>
                  <a:ext uri="{0D108BD9-81ED-4DB2-BD59-A6C34878D82A}">
                    <a16:rowId xmlns:a16="http://schemas.microsoft.com/office/drawing/2014/main" val="10011"/>
                  </a:ext>
                </a:extLst>
              </a:tr>
            </a:tbl>
          </a:graphicData>
        </a:graphic>
      </p:graphicFrame>
      <p:sp>
        <p:nvSpPr>
          <p:cNvPr id="14" name="TextBox 13">
            <a:extLst>
              <a:ext uri="{FF2B5EF4-FFF2-40B4-BE49-F238E27FC236}">
                <a16:creationId xmlns:a16="http://schemas.microsoft.com/office/drawing/2014/main" id="{04188674-6AB1-4C36-89A6-31FFB158457D}"/>
              </a:ext>
            </a:extLst>
          </p:cNvPr>
          <p:cNvSpPr txBox="1"/>
          <p:nvPr/>
        </p:nvSpPr>
        <p:spPr>
          <a:xfrm>
            <a:off x="3773785" y="1354025"/>
            <a:ext cx="4644428" cy="1015663"/>
          </a:xfrm>
          <a:prstGeom prst="rect">
            <a:avLst/>
          </a:prstGeom>
          <a:noFill/>
          <a:ln>
            <a:solidFill>
              <a:schemeClr val="tx1"/>
            </a:solidFill>
          </a:ln>
        </p:spPr>
        <p:txBody>
          <a:bodyPr wrap="square" rtlCol="0">
            <a:spAutoFit/>
          </a:bodyPr>
          <a:lstStyle/>
          <a:p>
            <a:pPr algn="ctr"/>
            <a:r>
              <a:rPr lang="en-US" sz="2000" dirty="0"/>
              <a:t>2021-2022 Full-Time Undergraduate Tuition &amp; Fee Schedule </a:t>
            </a:r>
          </a:p>
          <a:p>
            <a:pPr algn="ctr"/>
            <a:r>
              <a:rPr lang="en-US" sz="2000" dirty="0"/>
              <a:t>per semester</a:t>
            </a:r>
          </a:p>
        </p:txBody>
      </p:sp>
    </p:spTree>
    <p:extLst>
      <p:ext uri="{BB962C8B-B14F-4D97-AF65-F5344CB8AC3E}">
        <p14:creationId xmlns:p14="http://schemas.microsoft.com/office/powerpoint/2010/main" val="2264116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A4B0D5-813D-4395-8598-4A630AC46139}"/>
              </a:ext>
            </a:extLst>
          </p:cNvPr>
          <p:cNvSpPr>
            <a:spLocks noGrp="1"/>
          </p:cNvSpPr>
          <p:nvPr>
            <p:ph type="sldNum" sz="quarter" idx="12"/>
          </p:nvPr>
        </p:nvSpPr>
        <p:spPr/>
        <p:txBody>
          <a:bodyPr/>
          <a:lstStyle/>
          <a:p>
            <a:fld id="{0EBF85CB-8E6F-4C76-A97C-98828569AB90}" type="slidenum">
              <a:rPr lang="en-US" smtClean="0"/>
              <a:pPr/>
              <a:t>25</a:t>
            </a:fld>
            <a:endParaRPr lang="en-US" dirty="0"/>
          </a:p>
        </p:txBody>
      </p:sp>
      <p:sp>
        <p:nvSpPr>
          <p:cNvPr id="5" name="Rectangle 4">
            <a:extLst>
              <a:ext uri="{FF2B5EF4-FFF2-40B4-BE49-F238E27FC236}">
                <a16:creationId xmlns:a16="http://schemas.microsoft.com/office/drawing/2014/main" id="{C8C14111-E61B-4187-9EBF-FEAF509367CE}"/>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70538E7-D898-4146-A8A2-99E11CDCF243}"/>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Tuition &amp; Fees per Semester</a:t>
            </a:r>
          </a:p>
        </p:txBody>
      </p:sp>
      <p:sp>
        <p:nvSpPr>
          <p:cNvPr id="7" name="Rectangle 6">
            <a:extLst>
              <a:ext uri="{FF2B5EF4-FFF2-40B4-BE49-F238E27FC236}">
                <a16:creationId xmlns:a16="http://schemas.microsoft.com/office/drawing/2014/main" id="{DDE8095C-B8AE-4BCC-BC29-345D112F2D69}"/>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2CCD7A9-91B1-4486-A78A-0257B108E90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sp>
        <p:nvSpPr>
          <p:cNvPr id="9" name="TextBox 8">
            <a:extLst>
              <a:ext uri="{FF2B5EF4-FFF2-40B4-BE49-F238E27FC236}">
                <a16:creationId xmlns:a16="http://schemas.microsoft.com/office/drawing/2014/main" id="{2A55852E-3B5C-4409-A04D-20D7121FFD2A}"/>
              </a:ext>
            </a:extLst>
          </p:cNvPr>
          <p:cNvSpPr txBox="1"/>
          <p:nvPr/>
        </p:nvSpPr>
        <p:spPr>
          <a:xfrm>
            <a:off x="3773784" y="1347779"/>
            <a:ext cx="4644428" cy="1015663"/>
          </a:xfrm>
          <a:prstGeom prst="rect">
            <a:avLst/>
          </a:prstGeom>
          <a:noFill/>
          <a:ln>
            <a:solidFill>
              <a:schemeClr val="tx1"/>
            </a:solidFill>
          </a:ln>
        </p:spPr>
        <p:txBody>
          <a:bodyPr wrap="square" rtlCol="0">
            <a:spAutoFit/>
          </a:bodyPr>
          <a:lstStyle/>
          <a:p>
            <a:pPr algn="ctr"/>
            <a:r>
              <a:rPr lang="en-US" sz="2000" dirty="0"/>
              <a:t>2021-2022 Graduate      </a:t>
            </a:r>
          </a:p>
          <a:p>
            <a:pPr algn="ctr"/>
            <a:r>
              <a:rPr lang="en-US" sz="2000" dirty="0"/>
              <a:t>Tuition &amp; Fee Schedule </a:t>
            </a:r>
          </a:p>
          <a:p>
            <a:pPr algn="ctr"/>
            <a:r>
              <a:rPr lang="en-US" sz="2000" dirty="0"/>
              <a:t>per semester</a:t>
            </a:r>
          </a:p>
        </p:txBody>
      </p:sp>
      <p:graphicFrame>
        <p:nvGraphicFramePr>
          <p:cNvPr id="10" name="Table 9">
            <a:extLst>
              <a:ext uri="{FF2B5EF4-FFF2-40B4-BE49-F238E27FC236}">
                <a16:creationId xmlns:a16="http://schemas.microsoft.com/office/drawing/2014/main" id="{A7A512C6-7E97-4247-B3D3-B28429A0FBEF}"/>
              </a:ext>
            </a:extLst>
          </p:cNvPr>
          <p:cNvGraphicFramePr>
            <a:graphicFrameLocks noGrp="1"/>
          </p:cNvGraphicFramePr>
          <p:nvPr>
            <p:extLst>
              <p:ext uri="{D42A27DB-BD31-4B8C-83A1-F6EECF244321}">
                <p14:modId xmlns:p14="http://schemas.microsoft.com/office/powerpoint/2010/main" val="217255478"/>
              </p:ext>
            </p:extLst>
          </p:nvPr>
        </p:nvGraphicFramePr>
        <p:xfrm>
          <a:off x="1205040" y="2536541"/>
          <a:ext cx="9781915" cy="3723640"/>
        </p:xfrm>
        <a:graphic>
          <a:graphicData uri="http://schemas.openxmlformats.org/drawingml/2006/table">
            <a:tbl>
              <a:tblPr firstRow="1" bandRow="1">
                <a:tableStyleId>{5C22544A-7EE6-4342-B048-85BDC9FD1C3A}</a:tableStyleId>
              </a:tblPr>
              <a:tblGrid>
                <a:gridCol w="4668055">
                  <a:extLst>
                    <a:ext uri="{9D8B030D-6E8A-4147-A177-3AD203B41FA5}">
                      <a16:colId xmlns:a16="http://schemas.microsoft.com/office/drawing/2014/main" val="20000"/>
                    </a:ext>
                  </a:extLst>
                </a:gridCol>
                <a:gridCol w="3270905">
                  <a:extLst>
                    <a:ext uri="{9D8B030D-6E8A-4147-A177-3AD203B41FA5}">
                      <a16:colId xmlns:a16="http://schemas.microsoft.com/office/drawing/2014/main" val="20001"/>
                    </a:ext>
                  </a:extLst>
                </a:gridCol>
                <a:gridCol w="1842955">
                  <a:extLst>
                    <a:ext uri="{9D8B030D-6E8A-4147-A177-3AD203B41FA5}">
                      <a16:colId xmlns:a16="http://schemas.microsoft.com/office/drawing/2014/main" val="20002"/>
                    </a:ext>
                  </a:extLst>
                </a:gridCol>
              </a:tblGrid>
              <a:tr h="370840">
                <a:tc>
                  <a:txBody>
                    <a:bodyPr/>
                    <a:lstStyle/>
                    <a:p>
                      <a:r>
                        <a:rPr lang="en-US" sz="1400" baseline="0" dirty="0">
                          <a:latin typeface="Calibri" panose="020F0502020204030204" pitchFamily="34" charset="0"/>
                        </a:rPr>
                        <a:t>Graduate Fees per Semester:</a:t>
                      </a:r>
                      <a:endParaRPr lang="en-US" sz="1400" dirty="0">
                        <a:latin typeface="Calibri" panose="020F0502020204030204" pitchFamily="34" charset="0"/>
                      </a:endParaRPr>
                    </a:p>
                  </a:txBody>
                  <a:tcPr/>
                </a:tc>
                <a:tc>
                  <a:txBody>
                    <a:bodyPr/>
                    <a:lstStyle/>
                    <a:p>
                      <a:pPr algn="ctr"/>
                      <a:r>
                        <a:rPr lang="en-US" sz="1400" b="1" dirty="0">
                          <a:latin typeface="Calibri" panose="020F0502020204030204" pitchFamily="34" charset="0"/>
                        </a:rPr>
                        <a:t>Resident</a:t>
                      </a:r>
                    </a:p>
                  </a:txBody>
                  <a:tcPr/>
                </a:tc>
                <a:tc>
                  <a:txBody>
                    <a:bodyPr/>
                    <a:lstStyle/>
                    <a:p>
                      <a:pPr algn="ctr"/>
                      <a:r>
                        <a:rPr lang="en-US" sz="1400" b="0" dirty="0">
                          <a:latin typeface="Calibri" panose="020F0502020204030204" pitchFamily="34" charset="0"/>
                        </a:rPr>
                        <a:t>Non-Resident</a:t>
                      </a:r>
                    </a:p>
                  </a:txBody>
                  <a:tcPr/>
                </a:tc>
                <a:extLst>
                  <a:ext uri="{0D108BD9-81ED-4DB2-BD59-A6C34878D82A}">
                    <a16:rowId xmlns:a16="http://schemas.microsoft.com/office/drawing/2014/main" val="10000"/>
                  </a:ext>
                </a:extLst>
              </a:tr>
              <a:tr h="274320">
                <a:tc>
                  <a:txBody>
                    <a:bodyPr/>
                    <a:lstStyle/>
                    <a:p>
                      <a:r>
                        <a:rPr lang="en-US" sz="1400" baseline="0" dirty="0">
                          <a:latin typeface="Calibri" panose="020F0502020204030204" pitchFamily="34" charset="0"/>
                        </a:rPr>
                        <a:t>Graduate Tuition</a:t>
                      </a:r>
                      <a:endParaRPr lang="en-US" sz="1400" dirty="0">
                        <a:latin typeface="Calibri" panose="020F0502020204030204" pitchFamily="34" charset="0"/>
                      </a:endParaRPr>
                    </a:p>
                  </a:txBody>
                  <a:tcPr/>
                </a:tc>
                <a:tc>
                  <a:txBody>
                    <a:bodyPr/>
                    <a:lstStyle/>
                    <a:p>
                      <a:pPr algn="r"/>
                      <a:r>
                        <a:rPr lang="en-US" sz="1400" b="1" dirty="0">
                          <a:latin typeface="Calibri" panose="020F0502020204030204" pitchFamily="34" charset="0"/>
                        </a:rPr>
                        <a:t>$545 per credit hour</a:t>
                      </a:r>
                    </a:p>
                  </a:txBody>
                  <a:tcPr/>
                </a:tc>
                <a:tc>
                  <a:txBody>
                    <a:bodyPr/>
                    <a:lstStyle/>
                    <a:p>
                      <a:pPr algn="r"/>
                      <a:r>
                        <a:rPr lang="en-US" sz="1400" dirty="0">
                          <a:latin typeface="Calibri" panose="020F0502020204030204" pitchFamily="34" charset="0"/>
                        </a:rPr>
                        <a:t>$545 per credit hour</a:t>
                      </a:r>
                    </a:p>
                  </a:txBody>
                  <a:tcPr/>
                </a:tc>
                <a:extLst>
                  <a:ext uri="{0D108BD9-81ED-4DB2-BD59-A6C34878D82A}">
                    <a16:rowId xmlns:a16="http://schemas.microsoft.com/office/drawing/2014/main" val="10001"/>
                  </a:ext>
                </a:extLst>
              </a:tr>
              <a:tr h="274320">
                <a:tc>
                  <a:txBody>
                    <a:bodyPr/>
                    <a:lstStyle/>
                    <a:p>
                      <a:r>
                        <a:rPr lang="en-US" sz="1400" dirty="0">
                          <a:latin typeface="Calibri" panose="020F0502020204030204" pitchFamily="34" charset="0"/>
                        </a:rPr>
                        <a:t>Student Activities Fee</a:t>
                      </a:r>
                    </a:p>
                  </a:txBody>
                  <a:tcPr/>
                </a:tc>
                <a:tc>
                  <a:txBody>
                    <a:bodyPr/>
                    <a:lstStyle/>
                    <a:p>
                      <a:pPr algn="r"/>
                      <a:r>
                        <a:rPr lang="en-US" sz="1400" b="1" dirty="0">
                          <a:latin typeface="Calibri" panose="020F0502020204030204" pitchFamily="34" charset="0"/>
                        </a:rPr>
                        <a:t>$0</a:t>
                      </a:r>
                    </a:p>
                  </a:txBody>
                  <a:tcPr/>
                </a:tc>
                <a:tc>
                  <a:txBody>
                    <a:bodyPr/>
                    <a:lstStyle/>
                    <a:p>
                      <a:pPr algn="r"/>
                      <a:r>
                        <a:rPr lang="en-US" sz="1400" b="0" dirty="0">
                          <a:latin typeface="Calibri" panose="020F0502020204030204" pitchFamily="34" charset="0"/>
                        </a:rPr>
                        <a:t>$0</a:t>
                      </a:r>
                    </a:p>
                  </a:txBody>
                  <a:tcPr/>
                </a:tc>
                <a:extLst>
                  <a:ext uri="{0D108BD9-81ED-4DB2-BD59-A6C34878D82A}">
                    <a16:rowId xmlns:a16="http://schemas.microsoft.com/office/drawing/2014/main" val="10002"/>
                  </a:ext>
                </a:extLst>
              </a:tr>
              <a:tr h="274320">
                <a:tc>
                  <a:txBody>
                    <a:bodyPr/>
                    <a:lstStyle/>
                    <a:p>
                      <a:r>
                        <a:rPr lang="en-US" sz="1400" dirty="0">
                          <a:latin typeface="Calibri" panose="020F0502020204030204" pitchFamily="34" charset="0"/>
                        </a:rPr>
                        <a:t>Safety and Security Fee</a:t>
                      </a:r>
                    </a:p>
                  </a:txBody>
                  <a:tcPr/>
                </a:tc>
                <a:tc>
                  <a:txBody>
                    <a:bodyPr/>
                    <a:lstStyle/>
                    <a:p>
                      <a:pPr algn="r"/>
                      <a:r>
                        <a:rPr lang="en-US" sz="1400" b="1" dirty="0">
                          <a:latin typeface="Calibri" panose="020F0502020204030204" pitchFamily="34" charset="0"/>
                        </a:rPr>
                        <a:t>$0</a:t>
                      </a:r>
                    </a:p>
                  </a:txBody>
                  <a:tcPr/>
                </a:tc>
                <a:tc>
                  <a:txBody>
                    <a:bodyPr/>
                    <a:lstStyle/>
                    <a:p>
                      <a:pPr algn="r"/>
                      <a:r>
                        <a:rPr lang="en-US" sz="1400" b="0" dirty="0">
                          <a:latin typeface="Calibri" panose="020F0502020204030204" pitchFamily="34" charset="0"/>
                        </a:rPr>
                        <a:t>$0</a:t>
                      </a:r>
                    </a:p>
                  </a:txBody>
                  <a:tcPr/>
                </a:tc>
                <a:extLst>
                  <a:ext uri="{0D108BD9-81ED-4DB2-BD59-A6C34878D82A}">
                    <a16:rowId xmlns:a16="http://schemas.microsoft.com/office/drawing/2014/main" val="10003"/>
                  </a:ext>
                </a:extLst>
              </a:tr>
              <a:tr h="274320">
                <a:tc>
                  <a:txBody>
                    <a:bodyPr/>
                    <a:lstStyle/>
                    <a:p>
                      <a:r>
                        <a:rPr lang="en-US" sz="1400" dirty="0">
                          <a:latin typeface="Calibri" panose="020F0502020204030204" pitchFamily="34" charset="0"/>
                        </a:rPr>
                        <a:t>Education and Technology Fee</a:t>
                      </a:r>
                    </a:p>
                  </a:txBody>
                  <a:tcPr/>
                </a:tc>
                <a:tc>
                  <a:txBody>
                    <a:bodyPr/>
                    <a:lstStyle/>
                    <a:p>
                      <a:pPr algn="r"/>
                      <a:r>
                        <a:rPr lang="en-US" sz="1400" b="1" dirty="0">
                          <a:latin typeface="Calibri" panose="020F0502020204030204" pitchFamily="34" charset="0"/>
                        </a:rPr>
                        <a:t>$0</a:t>
                      </a:r>
                    </a:p>
                  </a:txBody>
                  <a:tcPr/>
                </a:tc>
                <a:tc>
                  <a:txBody>
                    <a:bodyPr/>
                    <a:lstStyle/>
                    <a:p>
                      <a:pPr algn="r"/>
                      <a:r>
                        <a:rPr lang="en-US" sz="1400" b="0" dirty="0">
                          <a:latin typeface="Calibri" panose="020F0502020204030204" pitchFamily="34" charset="0"/>
                        </a:rPr>
                        <a:t>$0</a:t>
                      </a:r>
                    </a:p>
                  </a:txBody>
                  <a:tcPr/>
                </a:tc>
                <a:extLst>
                  <a:ext uri="{0D108BD9-81ED-4DB2-BD59-A6C34878D82A}">
                    <a16:rowId xmlns:a16="http://schemas.microsoft.com/office/drawing/2014/main" val="10004"/>
                  </a:ext>
                </a:extLst>
              </a:tr>
              <a:tr h="274320">
                <a:tc>
                  <a:txBody>
                    <a:bodyPr/>
                    <a:lstStyle/>
                    <a:p>
                      <a:r>
                        <a:rPr lang="en-US" sz="1400" dirty="0">
                          <a:latin typeface="Calibri" panose="020F0502020204030204" pitchFamily="34" charset="0"/>
                        </a:rPr>
                        <a:t>Athletics</a:t>
                      </a:r>
                      <a:r>
                        <a:rPr lang="en-US" sz="1400" baseline="0" dirty="0">
                          <a:latin typeface="Calibri" panose="020F0502020204030204" pitchFamily="34" charset="0"/>
                        </a:rPr>
                        <a:t> Fee</a:t>
                      </a:r>
                      <a:endParaRPr lang="en-US" sz="1400" dirty="0">
                        <a:latin typeface="Calibri" panose="020F0502020204030204" pitchFamily="34" charset="0"/>
                      </a:endParaRPr>
                    </a:p>
                  </a:txBody>
                  <a:tcPr/>
                </a:tc>
                <a:tc>
                  <a:txBody>
                    <a:bodyPr/>
                    <a:lstStyle/>
                    <a:p>
                      <a:pPr algn="r"/>
                      <a:r>
                        <a:rPr lang="en-US" sz="1400" b="1" dirty="0">
                          <a:latin typeface="Calibri" panose="020F0502020204030204" pitchFamily="34" charset="0"/>
                        </a:rPr>
                        <a:t>$0</a:t>
                      </a:r>
                    </a:p>
                  </a:txBody>
                  <a:tcPr/>
                </a:tc>
                <a:tc>
                  <a:txBody>
                    <a:bodyPr/>
                    <a:lstStyle/>
                    <a:p>
                      <a:pPr algn="r"/>
                      <a:r>
                        <a:rPr lang="en-US" sz="1400" b="0" dirty="0">
                          <a:latin typeface="Calibri" panose="020F0502020204030204" pitchFamily="34" charset="0"/>
                        </a:rPr>
                        <a:t>$0</a:t>
                      </a:r>
                    </a:p>
                  </a:txBody>
                  <a:tcPr/>
                </a:tc>
                <a:extLst>
                  <a:ext uri="{0D108BD9-81ED-4DB2-BD59-A6C34878D82A}">
                    <a16:rowId xmlns:a16="http://schemas.microsoft.com/office/drawing/2014/main" val="10005"/>
                  </a:ext>
                </a:extLst>
              </a:tr>
              <a:tr h="274320">
                <a:tc>
                  <a:txBody>
                    <a:bodyPr/>
                    <a:lstStyle/>
                    <a:p>
                      <a:r>
                        <a:rPr lang="en-US" sz="1400" dirty="0">
                          <a:latin typeface="Calibri" panose="020F0502020204030204" pitchFamily="34" charset="0"/>
                        </a:rPr>
                        <a:t>Health and Counseling Fee</a:t>
                      </a:r>
                    </a:p>
                  </a:txBody>
                  <a:tcPr/>
                </a:tc>
                <a:tc>
                  <a:txBody>
                    <a:bodyPr/>
                    <a:lstStyle/>
                    <a:p>
                      <a:pPr algn="r"/>
                      <a:r>
                        <a:rPr lang="en-US" sz="1400" b="1" dirty="0">
                          <a:latin typeface="Calibri" panose="020F0502020204030204" pitchFamily="34" charset="0"/>
                        </a:rPr>
                        <a:t>$0</a:t>
                      </a:r>
                    </a:p>
                  </a:txBody>
                  <a:tcPr/>
                </a:tc>
                <a:tc>
                  <a:txBody>
                    <a:bodyPr/>
                    <a:lstStyle/>
                    <a:p>
                      <a:pPr algn="r"/>
                      <a:r>
                        <a:rPr lang="en-US" sz="1400" b="0" dirty="0">
                          <a:latin typeface="Calibri" panose="020F0502020204030204" pitchFamily="34" charset="0"/>
                        </a:rPr>
                        <a:t>$0</a:t>
                      </a:r>
                    </a:p>
                  </a:txBody>
                  <a:tcPr/>
                </a:tc>
                <a:extLst>
                  <a:ext uri="{0D108BD9-81ED-4DB2-BD59-A6C34878D82A}">
                    <a16:rowId xmlns:a16="http://schemas.microsoft.com/office/drawing/2014/main" val="10006"/>
                  </a:ext>
                </a:extLst>
              </a:tr>
              <a:tr h="274320">
                <a:tc>
                  <a:txBody>
                    <a:bodyPr/>
                    <a:lstStyle/>
                    <a:p>
                      <a:r>
                        <a:rPr lang="en-US" sz="1400" dirty="0">
                          <a:latin typeface="Calibri" panose="020F0502020204030204" pitchFamily="34" charset="0"/>
                        </a:rPr>
                        <a:t>Transportation Fee</a:t>
                      </a:r>
                    </a:p>
                  </a:txBody>
                  <a:tcPr/>
                </a:tc>
                <a:tc>
                  <a:txBody>
                    <a:bodyPr/>
                    <a:lstStyle/>
                    <a:p>
                      <a:pPr algn="r"/>
                      <a:r>
                        <a:rPr lang="en-US" sz="1400" b="1" dirty="0">
                          <a:latin typeface="Calibri" panose="020F0502020204030204" pitchFamily="34" charset="0"/>
                        </a:rPr>
                        <a:t>$0</a:t>
                      </a:r>
                    </a:p>
                  </a:txBody>
                  <a:tcPr/>
                </a:tc>
                <a:tc>
                  <a:txBody>
                    <a:bodyPr/>
                    <a:lstStyle/>
                    <a:p>
                      <a:pPr algn="r"/>
                      <a:r>
                        <a:rPr lang="en-US" sz="1400" b="0" dirty="0">
                          <a:latin typeface="Calibri" panose="020F0502020204030204" pitchFamily="34" charset="0"/>
                        </a:rPr>
                        <a:t>$0</a:t>
                      </a:r>
                    </a:p>
                  </a:txBody>
                  <a:tcPr/>
                </a:tc>
                <a:extLst>
                  <a:ext uri="{0D108BD9-81ED-4DB2-BD59-A6C34878D82A}">
                    <a16:rowId xmlns:a16="http://schemas.microsoft.com/office/drawing/2014/main" val="10007"/>
                  </a:ext>
                </a:extLst>
              </a:tr>
              <a:tr h="274320">
                <a:tc>
                  <a:txBody>
                    <a:bodyPr/>
                    <a:lstStyle/>
                    <a:p>
                      <a:r>
                        <a:rPr lang="en-US" sz="1400" dirty="0">
                          <a:latin typeface="Calibri" panose="020F0502020204030204" pitchFamily="34" charset="0"/>
                        </a:rPr>
                        <a:t>Employment Fee</a:t>
                      </a:r>
                    </a:p>
                  </a:txBody>
                  <a:tcPr/>
                </a:tc>
                <a:tc>
                  <a:txBody>
                    <a:bodyPr/>
                    <a:lstStyle/>
                    <a:p>
                      <a:pPr algn="r"/>
                      <a:r>
                        <a:rPr lang="en-US" sz="1400" b="1" dirty="0">
                          <a:latin typeface="Calibri" panose="020F0502020204030204" pitchFamily="34" charset="0"/>
                        </a:rPr>
                        <a:t>$0</a:t>
                      </a:r>
                    </a:p>
                  </a:txBody>
                  <a:tcPr/>
                </a:tc>
                <a:tc>
                  <a:txBody>
                    <a:bodyPr/>
                    <a:lstStyle/>
                    <a:p>
                      <a:pPr algn="r"/>
                      <a:r>
                        <a:rPr lang="en-US" sz="1400" b="0" dirty="0">
                          <a:latin typeface="Calibri" panose="020F0502020204030204" pitchFamily="34" charset="0"/>
                        </a:rPr>
                        <a:t>$0</a:t>
                      </a:r>
                    </a:p>
                  </a:txBody>
                  <a:tcPr/>
                </a:tc>
                <a:extLst>
                  <a:ext uri="{0D108BD9-81ED-4DB2-BD59-A6C34878D82A}">
                    <a16:rowId xmlns:a16="http://schemas.microsoft.com/office/drawing/2014/main" val="10008"/>
                  </a:ext>
                </a:extLst>
              </a:tr>
              <a:tr h="274320">
                <a:tc>
                  <a:txBody>
                    <a:bodyPr/>
                    <a:lstStyle/>
                    <a:p>
                      <a:r>
                        <a:rPr lang="en-US" sz="1400" dirty="0">
                          <a:latin typeface="Calibri" panose="020F0502020204030204" pitchFamily="34" charset="0"/>
                        </a:rPr>
                        <a:t>Library Fee</a:t>
                      </a:r>
                    </a:p>
                  </a:txBody>
                  <a:tcPr/>
                </a:tc>
                <a:tc>
                  <a:txBody>
                    <a:bodyPr/>
                    <a:lstStyle/>
                    <a:p>
                      <a:pPr algn="r"/>
                      <a:r>
                        <a:rPr lang="en-US" sz="1400" b="1" dirty="0">
                          <a:latin typeface="Calibri" panose="020F0502020204030204" pitchFamily="34" charset="0"/>
                        </a:rPr>
                        <a:t>$0</a:t>
                      </a:r>
                    </a:p>
                  </a:txBody>
                  <a:tcPr/>
                </a:tc>
                <a:tc>
                  <a:txBody>
                    <a:bodyPr/>
                    <a:lstStyle/>
                    <a:p>
                      <a:pPr algn="r"/>
                      <a:r>
                        <a:rPr lang="en-US" sz="1400" b="0" dirty="0">
                          <a:latin typeface="Calibri" panose="020F0502020204030204" pitchFamily="34" charset="0"/>
                        </a:rPr>
                        <a:t>$0</a:t>
                      </a:r>
                    </a:p>
                  </a:txBody>
                  <a:tcPr/>
                </a:tc>
                <a:extLst>
                  <a:ext uri="{0D108BD9-81ED-4DB2-BD59-A6C34878D82A}">
                    <a16:rowId xmlns:a16="http://schemas.microsoft.com/office/drawing/2014/main" val="10009"/>
                  </a:ext>
                </a:extLst>
              </a:tr>
              <a:tr h="274320">
                <a:tc>
                  <a:txBody>
                    <a:bodyPr/>
                    <a:lstStyle/>
                    <a:p>
                      <a:r>
                        <a:rPr lang="en-US" sz="1400" dirty="0">
                          <a:latin typeface="Calibri" panose="020F0502020204030204" pitchFamily="34" charset="0"/>
                        </a:rPr>
                        <a:t>Fitness Facility Fee</a:t>
                      </a:r>
                    </a:p>
                  </a:txBody>
                  <a:tcPr/>
                </a:tc>
                <a:tc>
                  <a:txBody>
                    <a:bodyPr/>
                    <a:lstStyle/>
                    <a:p>
                      <a:pPr algn="r"/>
                      <a:r>
                        <a:rPr lang="en-US" sz="1400" b="1" dirty="0">
                          <a:latin typeface="Calibri" panose="020F0502020204030204" pitchFamily="34" charset="0"/>
                        </a:rPr>
                        <a:t>$0</a:t>
                      </a:r>
                    </a:p>
                  </a:txBody>
                  <a:tcPr/>
                </a:tc>
                <a:tc>
                  <a:txBody>
                    <a:bodyPr/>
                    <a:lstStyle/>
                    <a:p>
                      <a:pPr algn="r"/>
                      <a:r>
                        <a:rPr lang="en-US" sz="1400" b="0" dirty="0">
                          <a:latin typeface="Calibri" panose="020F0502020204030204" pitchFamily="34" charset="0"/>
                        </a:rPr>
                        <a:t>$0</a:t>
                      </a:r>
                    </a:p>
                  </a:txBody>
                  <a:tcPr/>
                </a:tc>
                <a:extLst>
                  <a:ext uri="{0D108BD9-81ED-4DB2-BD59-A6C34878D82A}">
                    <a16:rowId xmlns:a16="http://schemas.microsoft.com/office/drawing/2014/main" val="10010"/>
                  </a:ext>
                </a:extLst>
              </a:tr>
              <a:tr h="274320">
                <a:tc>
                  <a:txBody>
                    <a:bodyPr/>
                    <a:lstStyle/>
                    <a:p>
                      <a:r>
                        <a:rPr lang="en-US" sz="1400" b="1" dirty="0">
                          <a:latin typeface="Calibri" panose="020F0502020204030204" pitchFamily="34" charset="0"/>
                        </a:rPr>
                        <a:t>Total Full-Time</a:t>
                      </a:r>
                      <a:r>
                        <a:rPr lang="en-US" sz="1400" b="1" baseline="0" dirty="0">
                          <a:latin typeface="Calibri" panose="020F0502020204030204" pitchFamily="34" charset="0"/>
                        </a:rPr>
                        <a:t> G</a:t>
                      </a:r>
                      <a:r>
                        <a:rPr lang="en-US" sz="1400" b="1" dirty="0">
                          <a:latin typeface="Calibri" panose="020F0502020204030204" pitchFamily="34" charset="0"/>
                        </a:rPr>
                        <a:t>raduate</a:t>
                      </a:r>
                      <a:r>
                        <a:rPr lang="en-US" sz="1400" b="1" baseline="0" dirty="0">
                          <a:latin typeface="Calibri" panose="020F0502020204030204" pitchFamily="34" charset="0"/>
                        </a:rPr>
                        <a:t> Tuition and Fees </a:t>
                      </a:r>
                      <a:endParaRPr lang="en-US" sz="1400" b="1" dirty="0">
                        <a:latin typeface="Calibri" panose="020F0502020204030204" pitchFamily="34" charset="0"/>
                      </a:endParaRPr>
                    </a:p>
                  </a:txBody>
                  <a:tcPr/>
                </a:tc>
                <a:tc>
                  <a:txBody>
                    <a:bodyPr/>
                    <a:lstStyle/>
                    <a:p>
                      <a:pPr algn="r"/>
                      <a:r>
                        <a:rPr lang="en-US" sz="1400" b="1" dirty="0">
                          <a:latin typeface="Calibri" panose="020F0502020204030204" pitchFamily="34" charset="0"/>
                        </a:rPr>
                        <a:t>$545 per credit hour</a:t>
                      </a:r>
                    </a:p>
                  </a:txBody>
                  <a:tcPr/>
                </a:tc>
                <a:tc>
                  <a:txBody>
                    <a:bodyPr/>
                    <a:lstStyle/>
                    <a:p>
                      <a:pPr algn="r"/>
                      <a:r>
                        <a:rPr lang="en-US" sz="1400" dirty="0">
                          <a:latin typeface="Calibri" panose="020F0502020204030204" pitchFamily="34" charset="0"/>
                        </a:rPr>
                        <a:t>$545 per credit hour</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080707657"/>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BF85CB-8E6F-4C76-A97C-98828569AB90}" type="slidenum">
              <a:rPr lang="en-US" smtClean="0"/>
              <a:pPr/>
              <a:t>26</a:t>
            </a:fld>
            <a:endParaRPr lang="en-US" dirty="0"/>
          </a:p>
        </p:txBody>
      </p:sp>
      <p:sp>
        <p:nvSpPr>
          <p:cNvPr id="10" name="Rectangle 9">
            <a:extLst>
              <a:ext uri="{FF2B5EF4-FFF2-40B4-BE49-F238E27FC236}">
                <a16:creationId xmlns:a16="http://schemas.microsoft.com/office/drawing/2014/main" id="{CE7C50B3-52D6-43A3-AAEB-C4117B175D23}"/>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8C641B8-0A8F-4B03-9DFB-33BA4142B698}"/>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Scholarships &amp; Grants</a:t>
            </a:r>
          </a:p>
        </p:txBody>
      </p:sp>
      <p:sp>
        <p:nvSpPr>
          <p:cNvPr id="12" name="Rectangle 11">
            <a:extLst>
              <a:ext uri="{FF2B5EF4-FFF2-40B4-BE49-F238E27FC236}">
                <a16:creationId xmlns:a16="http://schemas.microsoft.com/office/drawing/2014/main" id="{E9CD3C07-2ED3-4331-88B4-B8CDA2C2226E}"/>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6EDEEA4-AB83-4A52-9C26-B47A4ADD139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sp>
        <p:nvSpPr>
          <p:cNvPr id="14" name="TextBox 13">
            <a:extLst>
              <a:ext uri="{FF2B5EF4-FFF2-40B4-BE49-F238E27FC236}">
                <a16:creationId xmlns:a16="http://schemas.microsoft.com/office/drawing/2014/main" id="{D242FCEB-E370-4C13-8EF3-1C8853796A3F}"/>
              </a:ext>
            </a:extLst>
          </p:cNvPr>
          <p:cNvSpPr txBox="1"/>
          <p:nvPr/>
        </p:nvSpPr>
        <p:spPr>
          <a:xfrm>
            <a:off x="3848100" y="1427676"/>
            <a:ext cx="4495800" cy="646331"/>
          </a:xfrm>
          <a:prstGeom prst="rect">
            <a:avLst/>
          </a:prstGeom>
          <a:noFill/>
        </p:spPr>
        <p:txBody>
          <a:bodyPr wrap="square" rtlCol="0">
            <a:spAutoFit/>
          </a:bodyPr>
          <a:lstStyle/>
          <a:p>
            <a:pPr algn="ctr"/>
            <a:r>
              <a:rPr lang="en-US" dirty="0">
                <a:solidFill>
                  <a:prstClr val="black"/>
                </a:solidFill>
                <a:latin typeface="Calibri" panose="020F0502020204030204" pitchFamily="34" charset="0"/>
              </a:rPr>
              <a:t>2020-2021</a:t>
            </a:r>
          </a:p>
          <a:p>
            <a:pPr algn="ctr"/>
            <a:r>
              <a:rPr lang="en-US" dirty="0">
                <a:solidFill>
                  <a:prstClr val="black"/>
                </a:solidFill>
                <a:latin typeface="Calibri" panose="020F0502020204030204" pitchFamily="34" charset="0"/>
              </a:rPr>
              <a:t>Undergraduate</a:t>
            </a:r>
          </a:p>
        </p:txBody>
      </p:sp>
      <p:graphicFrame>
        <p:nvGraphicFramePr>
          <p:cNvPr id="15" name="Table 14">
            <a:extLst>
              <a:ext uri="{FF2B5EF4-FFF2-40B4-BE49-F238E27FC236}">
                <a16:creationId xmlns:a16="http://schemas.microsoft.com/office/drawing/2014/main" id="{AC79D036-4F82-45CD-8AF7-DE81C37788B4}"/>
              </a:ext>
            </a:extLst>
          </p:cNvPr>
          <p:cNvGraphicFramePr>
            <a:graphicFrameLocks noGrp="1"/>
          </p:cNvGraphicFramePr>
          <p:nvPr>
            <p:extLst>
              <p:ext uri="{D42A27DB-BD31-4B8C-83A1-F6EECF244321}">
                <p14:modId xmlns:p14="http://schemas.microsoft.com/office/powerpoint/2010/main" val="101911214"/>
              </p:ext>
            </p:extLst>
          </p:nvPr>
        </p:nvGraphicFramePr>
        <p:xfrm>
          <a:off x="2995329" y="2327003"/>
          <a:ext cx="6201342" cy="3541728"/>
        </p:xfrm>
        <a:graphic>
          <a:graphicData uri="http://schemas.openxmlformats.org/drawingml/2006/table">
            <a:tbl>
              <a:tblPr/>
              <a:tblGrid>
                <a:gridCol w="3325553">
                  <a:extLst>
                    <a:ext uri="{9D8B030D-6E8A-4147-A177-3AD203B41FA5}">
                      <a16:colId xmlns:a16="http://schemas.microsoft.com/office/drawing/2014/main" val="20000"/>
                    </a:ext>
                  </a:extLst>
                </a:gridCol>
                <a:gridCol w="1317008">
                  <a:extLst>
                    <a:ext uri="{9D8B030D-6E8A-4147-A177-3AD203B41FA5}">
                      <a16:colId xmlns:a16="http://schemas.microsoft.com/office/drawing/2014/main" val="20001"/>
                    </a:ext>
                  </a:extLst>
                </a:gridCol>
                <a:gridCol w="1558781">
                  <a:extLst>
                    <a:ext uri="{9D8B030D-6E8A-4147-A177-3AD203B41FA5}">
                      <a16:colId xmlns:a16="http://schemas.microsoft.com/office/drawing/2014/main" val="20002"/>
                    </a:ext>
                  </a:extLst>
                </a:gridCol>
              </a:tblGrid>
              <a:tr h="228148">
                <a:tc>
                  <a:txBody>
                    <a:bodyPr/>
                    <a:lstStyle/>
                    <a:p>
                      <a:pPr algn="l" fontAlgn="b"/>
                      <a:r>
                        <a:rPr lang="en-US" sz="1100" b="1" i="0" u="none" strike="noStrike" dirty="0">
                          <a:solidFill>
                            <a:srgbClr val="000000"/>
                          </a:solidFill>
                          <a:effectLst/>
                          <a:latin typeface="Calibri" panose="020F0502020204030204" pitchFamily="34" charset="0"/>
                        </a:rPr>
                        <a:t>Federal</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fontAlgn="b"/>
                      <a:r>
                        <a:rPr lang="en-US" sz="1100" b="1" i="0" u="none" strike="noStrike" dirty="0">
                          <a:solidFill>
                            <a:srgbClr val="000000"/>
                          </a:solidFill>
                          <a:effectLst/>
                          <a:latin typeface="Calibri" panose="020F0502020204030204" pitchFamily="34" charset="0"/>
                        </a:rPr>
                        <a:t>Students</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fontAlgn="b"/>
                      <a:r>
                        <a:rPr lang="en-US" sz="1100" b="1" i="0" u="none" strike="noStrike" dirty="0">
                          <a:solidFill>
                            <a:srgbClr val="000000"/>
                          </a:solidFill>
                          <a:effectLst/>
                          <a:latin typeface="Calibri" panose="020F0502020204030204" pitchFamily="34" charset="0"/>
                        </a:rPr>
                        <a:t>Dollars</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000"/>
                  </a:ext>
                </a:extLst>
              </a:tr>
              <a:tr h="217284">
                <a:tc>
                  <a:txBody>
                    <a:bodyPr/>
                    <a:lstStyle/>
                    <a:p>
                      <a:pPr algn="l" fontAlgn="b"/>
                      <a:r>
                        <a:rPr lang="en-US" sz="1100" b="0" i="0" u="none" strike="noStrike" dirty="0">
                          <a:solidFill>
                            <a:srgbClr val="000000"/>
                          </a:solidFill>
                          <a:effectLst/>
                          <a:latin typeface="Calibri" panose="020F0502020204030204" pitchFamily="34" charset="0"/>
                        </a:rPr>
                        <a:t>Pell Grant</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effectLst/>
                          <a:latin typeface="Calibri" panose="020F0502020204030204" pitchFamily="34" charset="0"/>
                        </a:rPr>
                        <a:t>1,448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effectLst/>
                          <a:latin typeface="Calibri" panose="020F0502020204030204" pitchFamily="34" charset="0"/>
                        </a:rPr>
                        <a:t>$7,092,208</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17284">
                <a:tc>
                  <a:txBody>
                    <a:bodyPr/>
                    <a:lstStyle/>
                    <a:p>
                      <a:pPr algn="l" fontAlgn="b"/>
                      <a:r>
                        <a:rPr lang="en-US" sz="1100" b="0" i="0" u="none" strike="noStrike" dirty="0">
                          <a:solidFill>
                            <a:srgbClr val="000000"/>
                          </a:solidFill>
                          <a:effectLst/>
                          <a:latin typeface="Calibri" panose="020F0502020204030204" pitchFamily="34" charset="0"/>
                        </a:rPr>
                        <a:t>SEOG Grant</a:t>
                      </a:r>
                    </a:p>
                  </a:txBody>
                  <a:tcPr marL="9525" marR="9525" marT="952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158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$142,166</a:t>
                      </a: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8148">
                <a:tc>
                  <a:txBody>
                    <a:bodyPr/>
                    <a:lstStyle/>
                    <a:p>
                      <a:pPr algn="l" fontAlgn="b"/>
                      <a:r>
                        <a:rPr lang="en-US" sz="11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1,606</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$7,234,374</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7284">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28148">
                <a:tc>
                  <a:txBody>
                    <a:bodyPr/>
                    <a:lstStyle/>
                    <a:p>
                      <a:pPr algn="l" fontAlgn="b"/>
                      <a:r>
                        <a:rPr lang="en-US" sz="1100" b="1" i="0" u="none" strike="noStrike" dirty="0">
                          <a:solidFill>
                            <a:srgbClr val="000000"/>
                          </a:solidFill>
                          <a:effectLst/>
                          <a:latin typeface="Calibri" panose="020F0502020204030204" pitchFamily="34" charset="0"/>
                        </a:rPr>
                        <a:t>State</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fontAlgn="b"/>
                      <a:r>
                        <a:rPr lang="en-US" sz="1100" b="1" i="0" u="none" strike="noStrike" dirty="0">
                          <a:solidFill>
                            <a:srgbClr val="000000"/>
                          </a:solidFill>
                          <a:effectLst/>
                          <a:latin typeface="Calibri" panose="020F0502020204030204" pitchFamily="34" charset="0"/>
                        </a:rPr>
                        <a:t>Students</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fontAlgn="b"/>
                      <a:r>
                        <a:rPr lang="en-US" sz="1100" b="1" i="0" u="none" strike="noStrike" dirty="0">
                          <a:solidFill>
                            <a:srgbClr val="000000"/>
                          </a:solidFill>
                          <a:effectLst/>
                          <a:latin typeface="Calibri" panose="020F0502020204030204" pitchFamily="34" charset="0"/>
                        </a:rPr>
                        <a:t>Dollars</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005"/>
                  </a:ext>
                </a:extLst>
              </a:tr>
              <a:tr h="217284">
                <a:tc>
                  <a:txBody>
                    <a:bodyPr/>
                    <a:lstStyle/>
                    <a:p>
                      <a:pPr algn="l" fontAlgn="b"/>
                      <a:r>
                        <a:rPr lang="en-US" sz="1100" b="0" i="0" u="none" strike="noStrike" dirty="0">
                          <a:solidFill>
                            <a:srgbClr val="000000"/>
                          </a:solidFill>
                          <a:effectLst/>
                          <a:latin typeface="Calibri" panose="020F0502020204030204" pitchFamily="34" charset="0"/>
                        </a:rPr>
                        <a:t>LIFE Scholarship</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effectLst/>
                          <a:latin typeface="Calibri" panose="020F0502020204030204" pitchFamily="34" charset="0"/>
                        </a:rPr>
                        <a:t>1,310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effectLst/>
                          <a:latin typeface="Calibri" panose="020F0502020204030204" pitchFamily="34" charset="0"/>
                        </a:rPr>
                        <a:t>$6,204,375</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217284">
                <a:tc>
                  <a:txBody>
                    <a:bodyPr/>
                    <a:lstStyle/>
                    <a:p>
                      <a:pPr algn="l" fontAlgn="b"/>
                      <a:r>
                        <a:rPr lang="en-US" sz="1100" b="0" i="0" u="none" strike="noStrike" dirty="0">
                          <a:solidFill>
                            <a:srgbClr val="000000"/>
                          </a:solidFill>
                          <a:effectLst/>
                          <a:latin typeface="Calibri" panose="020F0502020204030204" pitchFamily="34" charset="0"/>
                        </a:rPr>
                        <a:t>LIFE Scholarship Enhancement</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290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$697,909</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17284">
                <a:tc>
                  <a:txBody>
                    <a:bodyPr/>
                    <a:lstStyle/>
                    <a:p>
                      <a:pPr algn="l" fontAlgn="b"/>
                      <a:r>
                        <a:rPr lang="en-US" sz="1100" b="0" i="0" u="none" strike="noStrike" dirty="0">
                          <a:solidFill>
                            <a:srgbClr val="000000"/>
                          </a:solidFill>
                          <a:effectLst/>
                          <a:latin typeface="Calibri" panose="020F0502020204030204" pitchFamily="34" charset="0"/>
                        </a:rPr>
                        <a:t>Palmetto Fellows Scholarship</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132</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$947,925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17284">
                <a:tc>
                  <a:txBody>
                    <a:bodyPr/>
                    <a:lstStyle/>
                    <a:p>
                      <a:pPr algn="l" fontAlgn="b"/>
                      <a:r>
                        <a:rPr lang="en-US" sz="1100" b="0" i="0" u="none" strike="noStrike" dirty="0">
                          <a:solidFill>
                            <a:srgbClr val="000000"/>
                          </a:solidFill>
                          <a:effectLst/>
                          <a:latin typeface="Calibri" panose="020F0502020204030204" pitchFamily="34" charset="0"/>
                        </a:rPr>
                        <a:t>Palmetto Fellows Scholarship Enhancement</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56</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$136,155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17284">
                <a:tc>
                  <a:txBody>
                    <a:bodyPr/>
                    <a:lstStyle/>
                    <a:p>
                      <a:pPr algn="l" fontAlgn="b"/>
                      <a:r>
                        <a:rPr lang="en-US" sz="1100" b="0" i="0" u="none" strike="noStrike" dirty="0">
                          <a:solidFill>
                            <a:srgbClr val="000000"/>
                          </a:solidFill>
                          <a:effectLst/>
                          <a:latin typeface="Calibri" panose="020F0502020204030204" pitchFamily="34" charset="0"/>
                        </a:rPr>
                        <a:t>HOPE Scholarship</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377</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$907,200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17284">
                <a:tc>
                  <a:txBody>
                    <a:bodyPr/>
                    <a:lstStyle/>
                    <a:p>
                      <a:pPr algn="l" fontAlgn="b"/>
                      <a:r>
                        <a:rPr lang="en-US" sz="1100" b="0" i="0" u="none" strike="noStrike" dirty="0">
                          <a:solidFill>
                            <a:srgbClr val="000000"/>
                          </a:solidFill>
                          <a:effectLst/>
                          <a:latin typeface="Calibri" panose="020F0502020204030204" pitchFamily="34" charset="0"/>
                        </a:rPr>
                        <a:t>SC Need Based Grant</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538</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$1,013,401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217284">
                <a:tc>
                  <a:txBody>
                    <a:bodyPr/>
                    <a:lstStyle/>
                    <a:p>
                      <a:pPr algn="l" fontAlgn="b"/>
                      <a:r>
                        <a:rPr lang="en-US" sz="1100" b="0" i="0" u="none" strike="noStrike" dirty="0">
                          <a:solidFill>
                            <a:srgbClr val="000000"/>
                          </a:solidFill>
                          <a:effectLst/>
                          <a:latin typeface="Calibri" panose="020F0502020204030204" pitchFamily="34" charset="0"/>
                        </a:rPr>
                        <a:t>National Guard Grant</a:t>
                      </a:r>
                    </a:p>
                  </a:txBody>
                  <a:tcPr marL="9525" marR="9525" marT="952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32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$118,687</a:t>
                      </a: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8148">
                <a:tc>
                  <a:txBody>
                    <a:bodyPr/>
                    <a:lstStyle/>
                    <a:p>
                      <a:pPr algn="l" fontAlgn="b"/>
                      <a:r>
                        <a:rPr lang="en-US" sz="11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2,735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$10,025,652</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28148">
                <a:tc>
                  <a:txBody>
                    <a:bodyPr/>
                    <a:lstStyle/>
                    <a:p>
                      <a:pPr algn="l" fontAlgn="b"/>
                      <a:r>
                        <a:rPr lang="en-US" sz="1100" b="0" i="0" u="none" strike="noStrike" dirty="0">
                          <a:solidFill>
                            <a:srgbClr val="000000"/>
                          </a:solidFill>
                          <a:effectLst/>
                          <a:latin typeface="Calibri" panose="020F0502020204030204" pitchFamily="34" charset="0"/>
                        </a:rPr>
                        <a:t>Institutional</a:t>
                      </a:r>
                      <a:r>
                        <a:rPr lang="en-US" sz="1100" b="0" i="0" u="none" strike="noStrike" baseline="0" dirty="0">
                          <a:solidFill>
                            <a:srgbClr val="000000"/>
                          </a:solidFill>
                          <a:effectLst/>
                          <a:latin typeface="Calibri" panose="020F0502020204030204" pitchFamily="34" charset="0"/>
                        </a:rPr>
                        <a:t> Scholarships &amp; Grants</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1,883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$10,056,204</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28148">
                <a:tc>
                  <a:txBody>
                    <a:bodyPr/>
                    <a:lstStyle/>
                    <a:p>
                      <a:pPr algn="l" fontAlgn="b"/>
                      <a:r>
                        <a:rPr lang="en-US" sz="1100" b="1" i="0" u="none" strike="noStrike" dirty="0">
                          <a:solidFill>
                            <a:srgbClr val="000000"/>
                          </a:solidFill>
                          <a:effectLst/>
                          <a:latin typeface="Calibri" panose="020F0502020204030204" pitchFamily="34" charset="0"/>
                        </a:rPr>
                        <a:t>Total Scholarships &amp; Grants</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6,224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$27,316,227</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460248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BF85CB-8E6F-4C76-A97C-98828569AB90}" type="slidenum">
              <a:rPr lang="en-US" smtClean="0"/>
              <a:pPr/>
              <a:t>27</a:t>
            </a:fld>
            <a:endParaRPr lang="en-US" dirty="0"/>
          </a:p>
        </p:txBody>
      </p:sp>
      <p:sp>
        <p:nvSpPr>
          <p:cNvPr id="9" name="Rectangle 8">
            <a:extLst>
              <a:ext uri="{FF2B5EF4-FFF2-40B4-BE49-F238E27FC236}">
                <a16:creationId xmlns:a16="http://schemas.microsoft.com/office/drawing/2014/main" id="{CF739757-8CF3-47E5-9155-9E1C4D1E6E47}"/>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3D8E359B-F2E4-4B7B-AB88-AFAA557FB334}"/>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Outstanding Debt</a:t>
            </a:r>
          </a:p>
        </p:txBody>
      </p:sp>
      <p:sp>
        <p:nvSpPr>
          <p:cNvPr id="11" name="Rectangle 10">
            <a:extLst>
              <a:ext uri="{FF2B5EF4-FFF2-40B4-BE49-F238E27FC236}">
                <a16:creationId xmlns:a16="http://schemas.microsoft.com/office/drawing/2014/main" id="{ACC17516-8FD9-4B69-ABA1-EB448A7CB5F5}"/>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6C2DE4E1-0B07-4929-8F40-321E702A55E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graphicFrame>
        <p:nvGraphicFramePr>
          <p:cNvPr id="15" name="Table 14">
            <a:extLst>
              <a:ext uri="{FF2B5EF4-FFF2-40B4-BE49-F238E27FC236}">
                <a16:creationId xmlns:a16="http://schemas.microsoft.com/office/drawing/2014/main" id="{62472857-AAB5-4037-98A9-2AF63C195B07}"/>
              </a:ext>
            </a:extLst>
          </p:cNvPr>
          <p:cNvGraphicFramePr>
            <a:graphicFrameLocks noGrp="1"/>
          </p:cNvGraphicFramePr>
          <p:nvPr>
            <p:extLst>
              <p:ext uri="{D42A27DB-BD31-4B8C-83A1-F6EECF244321}">
                <p14:modId xmlns:p14="http://schemas.microsoft.com/office/powerpoint/2010/main" val="2131002061"/>
              </p:ext>
            </p:extLst>
          </p:nvPr>
        </p:nvGraphicFramePr>
        <p:xfrm>
          <a:off x="838200" y="1603443"/>
          <a:ext cx="10515600" cy="4480560"/>
        </p:xfrm>
        <a:graphic>
          <a:graphicData uri="http://schemas.openxmlformats.org/drawingml/2006/table">
            <a:tbl>
              <a:tblPr/>
              <a:tblGrid>
                <a:gridCol w="1930660">
                  <a:extLst>
                    <a:ext uri="{9D8B030D-6E8A-4147-A177-3AD203B41FA5}">
                      <a16:colId xmlns:a16="http://schemas.microsoft.com/office/drawing/2014/main" val="3474175588"/>
                    </a:ext>
                  </a:extLst>
                </a:gridCol>
                <a:gridCol w="760851">
                  <a:extLst>
                    <a:ext uri="{9D8B030D-6E8A-4147-A177-3AD203B41FA5}">
                      <a16:colId xmlns:a16="http://schemas.microsoft.com/office/drawing/2014/main" val="4243732296"/>
                    </a:ext>
                  </a:extLst>
                </a:gridCol>
                <a:gridCol w="760851">
                  <a:extLst>
                    <a:ext uri="{9D8B030D-6E8A-4147-A177-3AD203B41FA5}">
                      <a16:colId xmlns:a16="http://schemas.microsoft.com/office/drawing/2014/main" val="2907681967"/>
                    </a:ext>
                  </a:extLst>
                </a:gridCol>
                <a:gridCol w="180702">
                  <a:extLst>
                    <a:ext uri="{9D8B030D-6E8A-4147-A177-3AD203B41FA5}">
                      <a16:colId xmlns:a16="http://schemas.microsoft.com/office/drawing/2014/main" val="3096542012"/>
                    </a:ext>
                  </a:extLst>
                </a:gridCol>
                <a:gridCol w="836937">
                  <a:extLst>
                    <a:ext uri="{9D8B030D-6E8A-4147-A177-3AD203B41FA5}">
                      <a16:colId xmlns:a16="http://schemas.microsoft.com/office/drawing/2014/main" val="182785020"/>
                    </a:ext>
                  </a:extLst>
                </a:gridCol>
                <a:gridCol w="180702">
                  <a:extLst>
                    <a:ext uri="{9D8B030D-6E8A-4147-A177-3AD203B41FA5}">
                      <a16:colId xmlns:a16="http://schemas.microsoft.com/office/drawing/2014/main" val="3180002685"/>
                    </a:ext>
                  </a:extLst>
                </a:gridCol>
                <a:gridCol w="1090554">
                  <a:extLst>
                    <a:ext uri="{9D8B030D-6E8A-4147-A177-3AD203B41FA5}">
                      <a16:colId xmlns:a16="http://schemas.microsoft.com/office/drawing/2014/main" val="2281833912"/>
                    </a:ext>
                  </a:extLst>
                </a:gridCol>
                <a:gridCol w="1090554">
                  <a:extLst>
                    <a:ext uri="{9D8B030D-6E8A-4147-A177-3AD203B41FA5}">
                      <a16:colId xmlns:a16="http://schemas.microsoft.com/office/drawing/2014/main" val="816792260"/>
                    </a:ext>
                  </a:extLst>
                </a:gridCol>
                <a:gridCol w="1090554">
                  <a:extLst>
                    <a:ext uri="{9D8B030D-6E8A-4147-A177-3AD203B41FA5}">
                      <a16:colId xmlns:a16="http://schemas.microsoft.com/office/drawing/2014/main" val="2826691558"/>
                    </a:ext>
                  </a:extLst>
                </a:gridCol>
                <a:gridCol w="180702">
                  <a:extLst>
                    <a:ext uri="{9D8B030D-6E8A-4147-A177-3AD203B41FA5}">
                      <a16:colId xmlns:a16="http://schemas.microsoft.com/office/drawing/2014/main" val="3259285761"/>
                    </a:ext>
                  </a:extLst>
                </a:gridCol>
                <a:gridCol w="1001788">
                  <a:extLst>
                    <a:ext uri="{9D8B030D-6E8A-4147-A177-3AD203B41FA5}">
                      <a16:colId xmlns:a16="http://schemas.microsoft.com/office/drawing/2014/main" val="283370525"/>
                    </a:ext>
                  </a:extLst>
                </a:gridCol>
                <a:gridCol w="180702">
                  <a:extLst>
                    <a:ext uri="{9D8B030D-6E8A-4147-A177-3AD203B41FA5}">
                      <a16:colId xmlns:a16="http://schemas.microsoft.com/office/drawing/2014/main" val="1401538241"/>
                    </a:ext>
                  </a:extLst>
                </a:gridCol>
                <a:gridCol w="1230043">
                  <a:extLst>
                    <a:ext uri="{9D8B030D-6E8A-4147-A177-3AD203B41FA5}">
                      <a16:colId xmlns:a16="http://schemas.microsoft.com/office/drawing/2014/main" val="4263273295"/>
                    </a:ext>
                  </a:extLst>
                </a:gridCol>
              </a:tblGrid>
              <a:tr h="333375">
                <a:tc gridSpan="13">
                  <a:txBody>
                    <a:bodyPr/>
                    <a:lstStyle/>
                    <a:p>
                      <a:pPr algn="ctr" fontAlgn="b"/>
                      <a:r>
                        <a:rPr lang="en-US" sz="2000" b="1" i="0" u="none" strike="noStrike" dirty="0">
                          <a:effectLst/>
                          <a:latin typeface="Arial" panose="020B0604020202020204" pitchFamily="34" charset="0"/>
                        </a:rPr>
                        <a:t>LANDER UNIVERSITY</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70764747"/>
                  </a:ext>
                </a:extLst>
              </a:tr>
              <a:tr h="333375">
                <a:tc gridSpan="13">
                  <a:txBody>
                    <a:bodyPr/>
                    <a:lstStyle/>
                    <a:p>
                      <a:pPr algn="ctr" fontAlgn="b"/>
                      <a:r>
                        <a:rPr lang="en-US" sz="2000" b="1" i="0" u="none" strike="noStrike" dirty="0">
                          <a:effectLst/>
                          <a:latin typeface="Arial" panose="020B0604020202020204" pitchFamily="34" charset="0"/>
                        </a:rPr>
                        <a:t>ANNUAL DEBT SERVICE PAYMENTS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3968821"/>
                  </a:ext>
                </a:extLst>
              </a:tr>
              <a:tr h="333375">
                <a:tc gridSpan="13">
                  <a:txBody>
                    <a:bodyPr/>
                    <a:lstStyle/>
                    <a:p>
                      <a:pPr algn="ctr" fontAlgn="b"/>
                      <a:r>
                        <a:rPr lang="en-US" sz="2000" b="1" i="0" u="none" strike="noStrike" dirty="0">
                          <a:effectLst/>
                          <a:latin typeface="Arial" panose="020B0604020202020204" pitchFamily="34" charset="0"/>
                        </a:rPr>
                        <a:t>FY 2021-2022</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34670033"/>
                  </a:ext>
                </a:extLst>
              </a:tr>
              <a:tr h="161925">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537057523"/>
                  </a:ext>
                </a:extLst>
              </a:tr>
              <a:tr h="161925">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9948445"/>
                  </a:ext>
                </a:extLst>
              </a:tr>
              <a:tr h="590550">
                <a:tc>
                  <a:txBody>
                    <a:bodyPr/>
                    <a:lstStyle/>
                    <a:p>
                      <a:pPr algn="ctr" fontAlgn="b"/>
                      <a:r>
                        <a:rPr lang="en-US" sz="1200" b="0" i="0" u="none" strike="noStrike" dirty="0">
                          <a:effectLst/>
                          <a:latin typeface="Arial" panose="020B0604020202020204" pitchFamily="34" charset="0"/>
                        </a:rPr>
                        <a:t>Type of Bond</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Debt Incurred</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Maturity Date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Payment Date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FY22 Principal  Payment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FY22 Interest Payments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Annual Debt Service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Original Principal Amount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Principal Due After FY22 Payments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7788462"/>
                  </a:ext>
                </a:extLst>
              </a:tr>
              <a:tr h="190500">
                <a:tc>
                  <a:txBody>
                    <a:bodyPr/>
                    <a:lstStyle/>
                    <a:p>
                      <a:pPr algn="l" fontAlgn="b"/>
                      <a:r>
                        <a:rPr lang="en-US" sz="1200" b="0" i="0" u="none" strike="noStrike" dirty="0">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29853294"/>
                  </a:ext>
                </a:extLst>
              </a:tr>
              <a:tr h="190500">
                <a:tc>
                  <a:txBody>
                    <a:bodyPr/>
                    <a:lstStyle/>
                    <a:p>
                      <a:pPr algn="l" fontAlgn="b"/>
                      <a:r>
                        <a:rPr lang="en-US" sz="1200" b="0" i="0" u="none" strike="noStrike" dirty="0">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4058"/>
                  </a:ext>
                </a:extLst>
              </a:tr>
              <a:tr h="190500">
                <a:tc>
                  <a:txBody>
                    <a:bodyPr/>
                    <a:lstStyle/>
                    <a:p>
                      <a:pPr algn="l" fontAlgn="b"/>
                      <a:r>
                        <a:rPr lang="en-US" sz="1200" b="0" i="0" u="none" strike="noStrike" dirty="0">
                          <a:effectLst/>
                          <a:latin typeface="Arial" panose="020B0604020202020204" pitchFamily="34" charset="0"/>
                        </a:rPr>
                        <a:t>Series 2013B</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dirty="0">
                          <a:effectLst/>
                          <a:latin typeface="Arial" panose="020B0604020202020204" pitchFamily="34" charset="0"/>
                        </a:rPr>
                        <a:t>12/1/2013</a:t>
                      </a: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Arial" panose="020B0604020202020204" pitchFamily="34" charset="0"/>
                        </a:rPr>
                        <a:t>6/30/2029</a:t>
                      </a: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Arial" panose="020B0604020202020204" pitchFamily="34" charset="0"/>
                        </a:rPr>
                        <a:t>10/1/2021</a:t>
                      </a: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Arial" panose="020B0604020202020204" pitchFamily="34" charset="0"/>
                        </a:rPr>
                        <a:t>           515,000 </a:t>
                      </a: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Arial" panose="020B0604020202020204" pitchFamily="34" charset="0"/>
                        </a:rPr>
                        <a:t>           221,125 </a:t>
                      </a: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Arial" panose="020B0604020202020204" pitchFamily="34" charset="0"/>
                        </a:rPr>
                        <a:t>           736,125 </a:t>
                      </a: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12056299"/>
                  </a:ext>
                </a:extLst>
              </a:tr>
              <a:tr h="190500">
                <a:tc>
                  <a:txBody>
                    <a:bodyPr/>
                    <a:lstStyle/>
                    <a:p>
                      <a:pPr algn="l" fontAlgn="b"/>
                      <a:r>
                        <a:rPr lang="en-US" sz="1200" b="0" i="0" u="none" strike="noStrike" dirty="0">
                          <a:effectLst/>
                          <a:latin typeface="Arial" panose="020B0604020202020204" pitchFamily="34" charset="0"/>
                        </a:rPr>
                        <a:t>     (State Institution Bond)</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Arial" panose="020B0604020202020204" pitchFamily="34" charset="0"/>
                        </a:rPr>
                        <a:t>4/1/2022</a:t>
                      </a: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Arial" panose="020B0604020202020204" pitchFamily="34" charset="0"/>
                        </a:rPr>
                        <a:t>                      -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208,250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208,250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5619859"/>
                  </a:ext>
                </a:extLst>
              </a:tr>
              <a:tr h="209550">
                <a:tc>
                  <a:txBody>
                    <a:bodyPr/>
                    <a:lstStyle/>
                    <a:p>
                      <a:pPr algn="l" fontAlgn="b"/>
                      <a:r>
                        <a:rPr lang="en-US" sz="1200" b="0" i="0" u="none" strike="noStrike" dirty="0">
                          <a:effectLst/>
                          <a:latin typeface="Arial" panose="020B0604020202020204" pitchFamily="34" charset="0"/>
                        </a:rPr>
                        <a:t>     (New Residence Hall)</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Arial" panose="020B0604020202020204" pitchFamily="34" charset="0"/>
                        </a:rPr>
                        <a:t>           515,000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429,375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944,375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200" b="1" i="0" u="none" strike="noStrike" dirty="0">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14,125,000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10,490,000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476998991"/>
                  </a:ext>
                </a:extLst>
              </a:tr>
              <a:tr h="200025">
                <a:tc>
                  <a:txBody>
                    <a:bodyPr/>
                    <a:lstStyle/>
                    <a:p>
                      <a:pPr algn="l" fontAlgn="b"/>
                      <a:r>
                        <a:rPr lang="en-US" sz="1200" b="0" i="0" u="none" strike="noStrike" dirty="0">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89743660"/>
                  </a:ext>
                </a:extLst>
              </a:tr>
              <a:tr h="190500">
                <a:tc>
                  <a:txBody>
                    <a:bodyPr/>
                    <a:lstStyle/>
                    <a:p>
                      <a:pPr algn="l" fontAlgn="b"/>
                      <a:r>
                        <a:rPr lang="en-US" sz="1200" b="0" i="0" u="none" strike="noStrike" dirty="0">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16746028"/>
                  </a:ext>
                </a:extLst>
              </a:tr>
              <a:tr h="190500">
                <a:tc>
                  <a:txBody>
                    <a:bodyPr/>
                    <a:lstStyle/>
                    <a:p>
                      <a:pPr algn="l" fontAlgn="b"/>
                      <a:r>
                        <a:rPr lang="en-US" sz="1200" b="0" i="0" u="none" strike="noStrike" dirty="0">
                          <a:effectLst/>
                          <a:latin typeface="Arial" panose="020B0604020202020204" pitchFamily="34" charset="0"/>
                        </a:rPr>
                        <a:t>Series 2016G</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dirty="0">
                          <a:effectLst/>
                          <a:latin typeface="Arial" panose="020B0604020202020204" pitchFamily="34" charset="0"/>
                        </a:rPr>
                        <a:t>10/1/2016</a:t>
                      </a: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Arial" panose="020B0604020202020204" pitchFamily="34" charset="0"/>
                        </a:rPr>
                        <a:t>6/30/2026</a:t>
                      </a: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Arial" panose="020B0604020202020204" pitchFamily="34" charset="0"/>
                        </a:rPr>
                        <a:t>12/1/2021</a:t>
                      </a: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Arial" panose="020B0604020202020204" pitchFamily="34" charset="0"/>
                        </a:rPr>
                        <a:t>                      -   </a:t>
                      </a: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Arial" panose="020B0604020202020204" pitchFamily="34" charset="0"/>
                        </a:rPr>
                        <a:t>             74,825 </a:t>
                      </a: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Arial" panose="020B0604020202020204" pitchFamily="34" charset="0"/>
                        </a:rPr>
                        <a:t>             74,825 </a:t>
                      </a: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23840284"/>
                  </a:ext>
                </a:extLst>
              </a:tr>
              <a:tr h="190500">
                <a:tc>
                  <a:txBody>
                    <a:bodyPr/>
                    <a:lstStyle/>
                    <a:p>
                      <a:pPr algn="l" fontAlgn="b"/>
                      <a:r>
                        <a:rPr lang="en-US" sz="1200" b="0" i="0" u="none" strike="noStrike" dirty="0">
                          <a:effectLst/>
                          <a:latin typeface="Arial" panose="020B0604020202020204" pitchFamily="34" charset="0"/>
                        </a:rPr>
                        <a:t>     (State Institution Bond)</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t"/>
                      <a:endParaRPr lang="en-US" sz="1000" b="1" i="0" u="none" strike="noStrike" dirty="0">
                        <a:effectLst/>
                        <a:latin typeface="Arial" panose="020B0604020202020204" pitchFamily="34" charset="0"/>
                      </a:endParaRPr>
                    </a:p>
                  </a:txBody>
                  <a:tcPr marL="9525" marR="9525" marT="9525" marB="0">
                    <a:lnL>
                      <a:noFill/>
                    </a:lnL>
                    <a:lnR>
                      <a:noFill/>
                    </a:lnR>
                    <a:lnT>
                      <a:noFill/>
                    </a:lnT>
                    <a:lnB>
                      <a:noFill/>
                    </a:lnB>
                  </a:tcPr>
                </a:tc>
                <a:tc>
                  <a:txBody>
                    <a:bodyPr/>
                    <a:lstStyle/>
                    <a:p>
                      <a:pPr algn="ctr" fontAlgn="b"/>
                      <a:r>
                        <a:rPr lang="en-US" sz="1200" b="0" i="0" u="none" strike="noStrike" dirty="0">
                          <a:effectLst/>
                          <a:latin typeface="Arial" panose="020B0604020202020204" pitchFamily="34" charset="0"/>
                        </a:rPr>
                        <a:t>6/1/2022</a:t>
                      </a: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Arial" panose="020B0604020202020204" pitchFamily="34" charset="0"/>
                        </a:rPr>
                        <a:t>        1,065,000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74,825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1,139,825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4277854"/>
                  </a:ext>
                </a:extLst>
              </a:tr>
              <a:tr h="209550">
                <a:tc gridSpan="2">
                  <a:txBody>
                    <a:bodyPr/>
                    <a:lstStyle/>
                    <a:p>
                      <a:pPr algn="l" fontAlgn="b"/>
                      <a:r>
                        <a:rPr lang="en-US" sz="1200" b="0" i="0" u="none" strike="noStrike" dirty="0">
                          <a:effectLst/>
                          <a:latin typeface="Arial" panose="020B0604020202020204" pitchFamily="34" charset="0"/>
                        </a:rPr>
                        <a:t>     (2004B &amp; 2005D Bond Refunding)</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Arial" panose="020B0604020202020204" pitchFamily="34" charset="0"/>
                        </a:rPr>
                        <a:t>        1,065,000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149,650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1,214,650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200" b="1" i="0" u="none" strike="noStrike" dirty="0">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8,550,000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3,115,000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125039867"/>
                  </a:ext>
                </a:extLst>
              </a:tr>
              <a:tr h="200025">
                <a:tc>
                  <a:txBody>
                    <a:bodyPr/>
                    <a:lstStyle/>
                    <a:p>
                      <a:pPr algn="l" fontAlgn="b"/>
                      <a:r>
                        <a:rPr lang="en-US" sz="1200" b="0" i="0" u="none" strike="noStrike" dirty="0">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0583453"/>
                  </a:ext>
                </a:extLst>
              </a:tr>
              <a:tr h="200025">
                <a:tc>
                  <a:txBody>
                    <a:bodyPr/>
                    <a:lstStyle/>
                    <a:p>
                      <a:pPr algn="l" fontAlgn="b"/>
                      <a:r>
                        <a:rPr lang="en-US" sz="1200" b="0" i="0" u="none" strike="noStrike" dirty="0">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Arial" panose="020B0604020202020204" pitchFamily="34" charset="0"/>
                        </a:rPr>
                        <a:t>        1,580,000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579,025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2,159,025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22,675,000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13,605,000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27115655"/>
                  </a:ext>
                </a:extLst>
              </a:tr>
              <a:tr h="200025">
                <a:tc>
                  <a:txBody>
                    <a:bodyPr/>
                    <a:lstStyle/>
                    <a:p>
                      <a:pPr algn="l" fontAlgn="b"/>
                      <a:r>
                        <a:rPr lang="en-US" sz="1200" b="0" i="0" u="none" strike="noStrike" dirty="0">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237272"/>
                  </a:ext>
                </a:extLst>
              </a:tr>
            </a:tbl>
          </a:graphicData>
        </a:graphic>
      </p:graphicFrame>
    </p:spTree>
    <p:extLst>
      <p:ext uri="{BB962C8B-B14F-4D97-AF65-F5344CB8AC3E}">
        <p14:creationId xmlns:p14="http://schemas.microsoft.com/office/powerpoint/2010/main" val="1530152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BF85CB-8E6F-4C76-A97C-98828569AB90}" type="slidenum">
              <a:rPr lang="en-US" smtClean="0"/>
              <a:pPr/>
              <a:t>28</a:t>
            </a:fld>
            <a:endParaRPr lang="en-US" dirty="0"/>
          </a:p>
        </p:txBody>
      </p:sp>
      <p:sp>
        <p:nvSpPr>
          <p:cNvPr id="10" name="Rectangle 9">
            <a:extLst>
              <a:ext uri="{FF2B5EF4-FFF2-40B4-BE49-F238E27FC236}">
                <a16:creationId xmlns:a16="http://schemas.microsoft.com/office/drawing/2014/main" id="{ED0F2E46-4450-4453-88F8-2CE2FE49A3FA}"/>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C140F9F8-7256-4B73-B902-B594000E69FE}"/>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Employees</a:t>
            </a:r>
          </a:p>
        </p:txBody>
      </p:sp>
      <p:sp>
        <p:nvSpPr>
          <p:cNvPr id="12" name="Rectangle 11">
            <a:extLst>
              <a:ext uri="{FF2B5EF4-FFF2-40B4-BE49-F238E27FC236}">
                <a16:creationId xmlns:a16="http://schemas.microsoft.com/office/drawing/2014/main" id="{97657BD1-16AF-4243-B558-8CECC1BF462D}"/>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92B3E9CA-69EA-44D6-996E-0585C265483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sp>
        <p:nvSpPr>
          <p:cNvPr id="14" name="Rectangle 13">
            <a:extLst>
              <a:ext uri="{FF2B5EF4-FFF2-40B4-BE49-F238E27FC236}">
                <a16:creationId xmlns:a16="http://schemas.microsoft.com/office/drawing/2014/main" id="{E02B837D-FC78-4B38-97FE-6A25F3707D87}"/>
              </a:ext>
            </a:extLst>
          </p:cNvPr>
          <p:cNvSpPr/>
          <p:nvPr/>
        </p:nvSpPr>
        <p:spPr>
          <a:xfrm>
            <a:off x="606582" y="1570487"/>
            <a:ext cx="10972800" cy="2123658"/>
          </a:xfrm>
          <a:prstGeom prst="rect">
            <a:avLst/>
          </a:prstGeom>
        </p:spPr>
        <p:txBody>
          <a:bodyPr wrap="square">
            <a:spAutoFit/>
          </a:bodyPr>
          <a:lstStyle/>
          <a:p>
            <a:r>
              <a:rPr lang="en-US" sz="2000" dirty="0"/>
              <a:t>Lander University has 662 employees with a salary expense of $30,153,746 as of 12/8/2021:</a:t>
            </a:r>
          </a:p>
          <a:p>
            <a:endParaRPr lang="en-US" sz="2000" dirty="0"/>
          </a:p>
          <a:p>
            <a:pPr marL="742950" lvl="1" indent="-285750">
              <a:buFont typeface="Arial" panose="020B0604020202020204" pitchFamily="34" charset="0"/>
              <a:buChar char="•"/>
            </a:pPr>
            <a:r>
              <a:rPr lang="en-US" dirty="0"/>
              <a:t>177 Full-Time Faculty</a:t>
            </a:r>
          </a:p>
          <a:p>
            <a:pPr marL="742950" lvl="1" indent="-285750">
              <a:buFont typeface="Arial" panose="020B0604020202020204" pitchFamily="34" charset="0"/>
              <a:buChar char="•"/>
            </a:pPr>
            <a:r>
              <a:rPr lang="en-US" dirty="0"/>
              <a:t>120 Part-Time &amp; Adjunct Faculty</a:t>
            </a:r>
          </a:p>
          <a:p>
            <a:pPr marL="742950" lvl="1" indent="-285750">
              <a:buFont typeface="Arial" panose="020B0604020202020204" pitchFamily="34" charset="0"/>
              <a:buChar char="•"/>
            </a:pPr>
            <a:r>
              <a:rPr lang="en-US" dirty="0"/>
              <a:t>310 Full-Time Staff </a:t>
            </a:r>
          </a:p>
          <a:p>
            <a:pPr marL="742950" lvl="1" indent="-285750">
              <a:buFont typeface="Arial" panose="020B0604020202020204" pitchFamily="34" charset="0"/>
              <a:buChar char="•"/>
            </a:pPr>
            <a:r>
              <a:rPr lang="en-US" u="sng" dirty="0"/>
              <a:t>55 Temporary Staff</a:t>
            </a:r>
          </a:p>
          <a:p>
            <a:pPr lvl="1"/>
            <a:r>
              <a:rPr lang="en-US" sz="2000" dirty="0"/>
              <a:t>     </a:t>
            </a:r>
            <a:r>
              <a:rPr lang="en-US" sz="2000" b="1" dirty="0"/>
              <a:t>662 Employees</a:t>
            </a:r>
            <a:endParaRPr lang="en-US" sz="2000" dirty="0"/>
          </a:p>
        </p:txBody>
      </p:sp>
      <p:graphicFrame>
        <p:nvGraphicFramePr>
          <p:cNvPr id="15" name="Table 14">
            <a:extLst>
              <a:ext uri="{FF2B5EF4-FFF2-40B4-BE49-F238E27FC236}">
                <a16:creationId xmlns:a16="http://schemas.microsoft.com/office/drawing/2014/main" id="{E1DACAFB-89FB-43A4-92D6-331A8A4DCE9E}"/>
              </a:ext>
            </a:extLst>
          </p:cNvPr>
          <p:cNvGraphicFramePr>
            <a:graphicFrameLocks noGrp="1"/>
          </p:cNvGraphicFramePr>
          <p:nvPr>
            <p:extLst>
              <p:ext uri="{D42A27DB-BD31-4B8C-83A1-F6EECF244321}">
                <p14:modId xmlns:p14="http://schemas.microsoft.com/office/powerpoint/2010/main" val="2832826870"/>
              </p:ext>
            </p:extLst>
          </p:nvPr>
        </p:nvGraphicFramePr>
        <p:xfrm>
          <a:off x="3044982" y="4098150"/>
          <a:ext cx="6096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pPr algn="ctr"/>
                      <a:r>
                        <a:rPr lang="en-US" dirty="0"/>
                        <a:t>Authorized FTE</a:t>
                      </a:r>
                    </a:p>
                  </a:txBody>
                  <a:tcPr/>
                </a:tc>
                <a:tc>
                  <a:txBody>
                    <a:bodyPr/>
                    <a:lstStyle/>
                    <a:p>
                      <a:pPr algn="ctr"/>
                      <a:r>
                        <a:rPr lang="en-US" dirty="0"/>
                        <a:t>Vacant FTE</a:t>
                      </a:r>
                    </a:p>
                  </a:txBody>
                  <a:tcPr/>
                </a:tc>
                <a:extLst>
                  <a:ext uri="{0D108BD9-81ED-4DB2-BD59-A6C34878D82A}">
                    <a16:rowId xmlns:a16="http://schemas.microsoft.com/office/drawing/2014/main" val="10000"/>
                  </a:ext>
                </a:extLst>
              </a:tr>
              <a:tr h="370840">
                <a:tc>
                  <a:txBody>
                    <a:bodyPr/>
                    <a:lstStyle/>
                    <a:p>
                      <a:r>
                        <a:rPr lang="en-US" dirty="0"/>
                        <a:t>State FTEs</a:t>
                      </a:r>
                    </a:p>
                  </a:txBody>
                  <a:tcPr/>
                </a:tc>
                <a:tc>
                  <a:txBody>
                    <a:bodyPr/>
                    <a:lstStyle/>
                    <a:p>
                      <a:pPr algn="ctr"/>
                      <a:r>
                        <a:rPr lang="en-US" dirty="0"/>
                        <a:t>172.70</a:t>
                      </a:r>
                    </a:p>
                  </a:txBody>
                  <a:tcPr/>
                </a:tc>
                <a:tc>
                  <a:txBody>
                    <a:bodyPr/>
                    <a:lstStyle/>
                    <a:p>
                      <a:pPr algn="ctr"/>
                      <a:r>
                        <a:rPr lang="en-US" dirty="0"/>
                        <a:t>0.00</a:t>
                      </a:r>
                    </a:p>
                  </a:txBody>
                  <a:tcPr/>
                </a:tc>
                <a:extLst>
                  <a:ext uri="{0D108BD9-81ED-4DB2-BD59-A6C34878D82A}">
                    <a16:rowId xmlns:a16="http://schemas.microsoft.com/office/drawing/2014/main" val="10001"/>
                  </a:ext>
                </a:extLst>
              </a:tr>
              <a:tr h="370840">
                <a:tc>
                  <a:txBody>
                    <a:bodyPr/>
                    <a:lstStyle/>
                    <a:p>
                      <a:r>
                        <a:rPr lang="en-US" dirty="0"/>
                        <a:t>Other FTEs</a:t>
                      </a:r>
                    </a:p>
                  </a:txBody>
                  <a:tcPr/>
                </a:tc>
                <a:tc>
                  <a:txBody>
                    <a:bodyPr/>
                    <a:lstStyle/>
                    <a:p>
                      <a:pPr algn="ctr"/>
                      <a:r>
                        <a:rPr lang="en-US" dirty="0"/>
                        <a:t>302.21</a:t>
                      </a:r>
                    </a:p>
                  </a:txBody>
                  <a:tcPr/>
                </a:tc>
                <a:tc>
                  <a:txBody>
                    <a:bodyPr/>
                    <a:lstStyle/>
                    <a:p>
                      <a:pPr algn="ctr"/>
                      <a:r>
                        <a:rPr lang="en-US" dirty="0"/>
                        <a:t>19.27</a:t>
                      </a:r>
                    </a:p>
                  </a:txBody>
                  <a:tcPr/>
                </a:tc>
                <a:extLst>
                  <a:ext uri="{0D108BD9-81ED-4DB2-BD59-A6C34878D82A}">
                    <a16:rowId xmlns:a16="http://schemas.microsoft.com/office/drawing/2014/main" val="10002"/>
                  </a:ext>
                </a:extLst>
              </a:tr>
              <a:tr h="370840">
                <a:tc>
                  <a:txBody>
                    <a:bodyPr/>
                    <a:lstStyle/>
                    <a:p>
                      <a:r>
                        <a:rPr lang="en-US" dirty="0"/>
                        <a:t>Federal FTEs</a:t>
                      </a:r>
                    </a:p>
                  </a:txBody>
                  <a:tcPr/>
                </a:tc>
                <a:tc>
                  <a:txBody>
                    <a:bodyPr/>
                    <a:lstStyle/>
                    <a:p>
                      <a:pPr algn="ctr"/>
                      <a:r>
                        <a:rPr lang="en-US" dirty="0"/>
                        <a:t>0.00</a:t>
                      </a:r>
                    </a:p>
                  </a:txBody>
                  <a:tcPr/>
                </a:tc>
                <a:tc>
                  <a:txBody>
                    <a:bodyPr/>
                    <a:lstStyle/>
                    <a:p>
                      <a:pPr algn="ctr"/>
                      <a:r>
                        <a:rPr lang="en-US" dirty="0"/>
                        <a:t>0.00</a:t>
                      </a:r>
                    </a:p>
                  </a:txBody>
                  <a:tcPr/>
                </a:tc>
                <a:extLst>
                  <a:ext uri="{0D108BD9-81ED-4DB2-BD59-A6C34878D82A}">
                    <a16:rowId xmlns:a16="http://schemas.microsoft.com/office/drawing/2014/main" val="10003"/>
                  </a:ext>
                </a:extLst>
              </a:tr>
              <a:tr h="370840">
                <a:tc>
                  <a:txBody>
                    <a:bodyPr/>
                    <a:lstStyle/>
                    <a:p>
                      <a:r>
                        <a:rPr lang="en-US" dirty="0"/>
                        <a:t>Total FTEs</a:t>
                      </a:r>
                    </a:p>
                  </a:txBody>
                  <a:tcPr/>
                </a:tc>
                <a:tc>
                  <a:txBody>
                    <a:bodyPr/>
                    <a:lstStyle/>
                    <a:p>
                      <a:pPr algn="ctr"/>
                      <a:r>
                        <a:rPr lang="en-US" dirty="0"/>
                        <a:t>474.91</a:t>
                      </a:r>
                    </a:p>
                  </a:txBody>
                  <a:tcPr/>
                </a:tc>
                <a:tc>
                  <a:txBody>
                    <a:bodyPr/>
                    <a:lstStyle/>
                    <a:p>
                      <a:pPr algn="ctr"/>
                      <a:r>
                        <a:rPr lang="en-US" dirty="0"/>
                        <a:t>19.27</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BF85CB-8E6F-4C76-A97C-98828569AB90}" type="slidenum">
              <a:rPr lang="en-US" smtClean="0"/>
              <a:pPr/>
              <a:t>29</a:t>
            </a:fld>
            <a:endParaRPr lang="en-US" dirty="0"/>
          </a:p>
        </p:txBody>
      </p:sp>
      <p:sp>
        <p:nvSpPr>
          <p:cNvPr id="9" name="Rectangle 8">
            <a:extLst>
              <a:ext uri="{FF2B5EF4-FFF2-40B4-BE49-F238E27FC236}">
                <a16:creationId xmlns:a16="http://schemas.microsoft.com/office/drawing/2014/main" id="{89058D46-3B60-4AD2-8857-6531CC0B9657}"/>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FE8F7AE-1CD5-4339-8501-53282171E8CC}"/>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Employees</a:t>
            </a:r>
          </a:p>
        </p:txBody>
      </p:sp>
      <p:sp>
        <p:nvSpPr>
          <p:cNvPr id="11" name="Rectangle 10">
            <a:extLst>
              <a:ext uri="{FF2B5EF4-FFF2-40B4-BE49-F238E27FC236}">
                <a16:creationId xmlns:a16="http://schemas.microsoft.com/office/drawing/2014/main" id="{CFCA09B3-7EA9-4F68-BC84-892EF2CE9739}"/>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39445114-3A86-41DA-92EA-D4E5EEC17E3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graphicFrame>
        <p:nvGraphicFramePr>
          <p:cNvPr id="13" name="Chart 12">
            <a:extLst>
              <a:ext uri="{FF2B5EF4-FFF2-40B4-BE49-F238E27FC236}">
                <a16:creationId xmlns:a16="http://schemas.microsoft.com/office/drawing/2014/main" id="{57239ABE-469A-453E-9A0E-3044B82C0F67}"/>
              </a:ext>
            </a:extLst>
          </p:cNvPr>
          <p:cNvGraphicFramePr/>
          <p:nvPr>
            <p:extLst>
              <p:ext uri="{D42A27DB-BD31-4B8C-83A1-F6EECF244321}">
                <p14:modId xmlns:p14="http://schemas.microsoft.com/office/powerpoint/2010/main" val="1831324998"/>
              </p:ext>
            </p:extLst>
          </p:nvPr>
        </p:nvGraphicFramePr>
        <p:xfrm>
          <a:off x="762000" y="1834632"/>
          <a:ext cx="4883848" cy="3998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6B6C8D69-8E3C-4004-BC8D-249711A44E98}"/>
              </a:ext>
            </a:extLst>
          </p:cNvPr>
          <p:cNvGraphicFramePr/>
          <p:nvPr>
            <p:extLst>
              <p:ext uri="{D42A27DB-BD31-4B8C-83A1-F6EECF244321}">
                <p14:modId xmlns:p14="http://schemas.microsoft.com/office/powerpoint/2010/main" val="1024756156"/>
              </p:ext>
            </p:extLst>
          </p:nvPr>
        </p:nvGraphicFramePr>
        <p:xfrm>
          <a:off x="6295676" y="1836186"/>
          <a:ext cx="4883848" cy="39983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24006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56720" y="2529862"/>
            <a:ext cx="5181600" cy="2362698"/>
          </a:xfrm>
          <a:ln>
            <a:solidFill>
              <a:schemeClr val="tx1"/>
            </a:solidFill>
          </a:ln>
        </p:spPr>
        <p:txBody>
          <a:bodyPr>
            <a:spAutoFit/>
          </a:bodyPr>
          <a:lstStyle/>
          <a:p>
            <a:r>
              <a:rPr lang="en-US" sz="2400" b="1" u="sng" dirty="0"/>
              <a:t>Student Share: $1,768,497</a:t>
            </a:r>
          </a:p>
          <a:p>
            <a:pPr marL="0" indent="0">
              <a:lnSpc>
                <a:spcPct val="90000"/>
              </a:lnSpc>
              <a:spcBef>
                <a:spcPts val="1000"/>
              </a:spcBef>
              <a:buNone/>
            </a:pPr>
            <a:r>
              <a:rPr lang="en-US" sz="1600" dirty="0"/>
              <a:t>Funds went directly to eligible full-time students who received between $250-$1,000, depending on demonstrated financial need. Students with outstanding balances were given the option to electronically consent their affirmation and apply this aid toward their Spring 2021 balance. Any excess between their eligible award and amount due the university was refunded to the student. All funds have been spent.</a:t>
            </a:r>
          </a:p>
        </p:txBody>
      </p:sp>
      <p:sp>
        <p:nvSpPr>
          <p:cNvPr id="4" name="Content Placeholder 3"/>
          <p:cNvSpPr>
            <a:spLocks noGrp="1"/>
          </p:cNvSpPr>
          <p:nvPr>
            <p:ph sz="half" idx="2"/>
          </p:nvPr>
        </p:nvSpPr>
        <p:spPr>
          <a:xfrm>
            <a:off x="6253681" y="2529862"/>
            <a:ext cx="5181600" cy="2141099"/>
          </a:xfrm>
          <a:ln>
            <a:solidFill>
              <a:schemeClr val="tx1"/>
            </a:solidFill>
          </a:ln>
        </p:spPr>
        <p:txBody>
          <a:bodyPr>
            <a:spAutoFit/>
          </a:bodyPr>
          <a:lstStyle/>
          <a:p>
            <a:r>
              <a:rPr lang="en-US" sz="2400" b="1" u="sng" dirty="0"/>
              <a:t>Institutional Share: $3,798,956</a:t>
            </a:r>
          </a:p>
          <a:p>
            <a:pPr marL="0" indent="0">
              <a:lnSpc>
                <a:spcPct val="90000"/>
              </a:lnSpc>
              <a:spcBef>
                <a:spcPts val="1000"/>
              </a:spcBef>
              <a:buNone/>
            </a:pPr>
            <a:r>
              <a:rPr lang="en-US" sz="1600" dirty="0"/>
              <a:t>Funds were used to reimburse Housing, Bookstore, Food Service, Camps &amp; Conferences, and Education &amp; General for lost revenue.  Expenditures include social distancing measures, medical supplies/PPE, cost to disinfect public areas, campus safety &amp; operations, IT to include telework, and housing costs associated with closures, reducing occupancy, off-campus quarantines, and tuition discounts.  </a:t>
            </a:r>
          </a:p>
        </p:txBody>
      </p:sp>
      <p:sp>
        <p:nvSpPr>
          <p:cNvPr id="5" name="Slide Number Placeholder 4"/>
          <p:cNvSpPr>
            <a:spLocks noGrp="1"/>
          </p:cNvSpPr>
          <p:nvPr>
            <p:ph type="sldNum" sz="quarter" idx="12"/>
          </p:nvPr>
        </p:nvSpPr>
        <p:spPr/>
        <p:txBody>
          <a:bodyPr/>
          <a:lstStyle/>
          <a:p>
            <a:fld id="{814A5708-8A9D-4673-9AAD-6123BFFF467B}" type="slidenum">
              <a:rPr lang="en-US" smtClean="0">
                <a:solidFill>
                  <a:schemeClr val="tx1"/>
                </a:solidFill>
              </a:rPr>
              <a:t>3</a:t>
            </a:fld>
            <a:endParaRPr lang="en-US" dirty="0">
              <a:solidFill>
                <a:schemeClr val="tx1"/>
              </a:solidFill>
            </a:endParaRPr>
          </a:p>
        </p:txBody>
      </p:sp>
      <p:sp>
        <p:nvSpPr>
          <p:cNvPr id="6" name="Rectangle 5"/>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COVID-19 Expenditures</a:t>
            </a:r>
          </a:p>
        </p:txBody>
      </p:sp>
      <p:sp>
        <p:nvSpPr>
          <p:cNvPr id="9" name="Rectangle 8"/>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sp>
        <p:nvSpPr>
          <p:cNvPr id="2" name="TextBox 1"/>
          <p:cNvSpPr txBox="1"/>
          <p:nvPr/>
        </p:nvSpPr>
        <p:spPr>
          <a:xfrm>
            <a:off x="2981608" y="1422262"/>
            <a:ext cx="6228784" cy="461665"/>
          </a:xfrm>
          <a:prstGeom prst="rect">
            <a:avLst/>
          </a:prstGeom>
          <a:noFill/>
          <a:ln>
            <a:solidFill>
              <a:schemeClr val="tx1"/>
            </a:solidFill>
          </a:ln>
        </p:spPr>
        <p:txBody>
          <a:bodyPr wrap="square" rtlCol="0">
            <a:spAutoFit/>
          </a:bodyPr>
          <a:lstStyle/>
          <a:p>
            <a:pPr algn="ctr"/>
            <a:r>
              <a:rPr lang="en-US" sz="2400" b="1" dirty="0"/>
              <a:t>Federal HEERF II Funding:  $5,802,081 in total</a:t>
            </a:r>
          </a:p>
        </p:txBody>
      </p:sp>
      <p:cxnSp>
        <p:nvCxnSpPr>
          <p:cNvPr id="15" name="Straight Arrow Connector 14"/>
          <p:cNvCxnSpPr>
            <a:stCxn id="2" idx="2"/>
          </p:cNvCxnSpPr>
          <p:nvPr/>
        </p:nvCxnSpPr>
        <p:spPr>
          <a:xfrm flipH="1">
            <a:off x="5223850" y="1883927"/>
            <a:ext cx="872150" cy="578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2"/>
          </p:cNvCxnSpPr>
          <p:nvPr/>
        </p:nvCxnSpPr>
        <p:spPr>
          <a:xfrm>
            <a:off x="6096000" y="1883927"/>
            <a:ext cx="838954" cy="578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78845999-8C2D-4C6B-9F50-BB927218AFAF}"/>
              </a:ext>
            </a:extLst>
          </p:cNvPr>
          <p:cNvSpPr txBox="1">
            <a:spLocks/>
          </p:cNvSpPr>
          <p:nvPr/>
        </p:nvSpPr>
        <p:spPr>
          <a:xfrm>
            <a:off x="3581401" y="5147345"/>
            <a:ext cx="5181600" cy="1383969"/>
          </a:xfrm>
          <a:prstGeom prst="rect">
            <a:avLst/>
          </a:prstGeom>
          <a:ln>
            <a:solidFill>
              <a:schemeClr val="tx1"/>
            </a:solidFill>
          </a:ln>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u="sng" dirty="0"/>
              <a:t>Strengthening Institutions: $234,628</a:t>
            </a:r>
          </a:p>
          <a:p>
            <a:pPr marL="0" indent="0">
              <a:buFont typeface="Arial" panose="020B0604020202020204" pitchFamily="34" charset="0"/>
              <a:buNone/>
            </a:pPr>
            <a:r>
              <a:rPr lang="en-US" sz="2000" dirty="0"/>
              <a:t>Funds were used for expenditures related to campus safety &amp; operations.  All funds have been spent.</a:t>
            </a:r>
          </a:p>
        </p:txBody>
      </p:sp>
      <p:cxnSp>
        <p:nvCxnSpPr>
          <p:cNvPr id="14" name="Straight Arrow Connector 13">
            <a:extLst>
              <a:ext uri="{FF2B5EF4-FFF2-40B4-BE49-F238E27FC236}">
                <a16:creationId xmlns:a16="http://schemas.microsoft.com/office/drawing/2014/main" id="{D98DA9DA-FC83-43E6-9199-13F2EFD5DF6E}"/>
              </a:ext>
            </a:extLst>
          </p:cNvPr>
          <p:cNvCxnSpPr>
            <a:cxnSpLocks/>
            <a:stCxn id="2" idx="2"/>
          </p:cNvCxnSpPr>
          <p:nvPr/>
        </p:nvCxnSpPr>
        <p:spPr>
          <a:xfrm>
            <a:off x="6096000" y="1883927"/>
            <a:ext cx="0" cy="32634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792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BF85CB-8E6F-4C76-A97C-98828569AB90}" type="slidenum">
              <a:rPr lang="en-US" smtClean="0"/>
              <a:pPr/>
              <a:t>30</a:t>
            </a:fld>
            <a:endParaRPr lang="en-US" dirty="0"/>
          </a:p>
        </p:txBody>
      </p:sp>
      <p:sp>
        <p:nvSpPr>
          <p:cNvPr id="10" name="Rectangle 9">
            <a:extLst>
              <a:ext uri="{FF2B5EF4-FFF2-40B4-BE49-F238E27FC236}">
                <a16:creationId xmlns:a16="http://schemas.microsoft.com/office/drawing/2014/main" id="{1CCBF5A1-1A77-4056-87DD-C06756B6BFB6}"/>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D50DEF7-B020-40B8-869B-BB0BE15F528E}"/>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4% Tuition Waivers &amp; Abatements</a:t>
            </a:r>
          </a:p>
        </p:txBody>
      </p:sp>
      <p:sp>
        <p:nvSpPr>
          <p:cNvPr id="12" name="Rectangle 11">
            <a:extLst>
              <a:ext uri="{FF2B5EF4-FFF2-40B4-BE49-F238E27FC236}">
                <a16:creationId xmlns:a16="http://schemas.microsoft.com/office/drawing/2014/main" id="{6D0A5356-272B-4F41-BBDE-476FA016A545}"/>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77774EE1-2DA8-49C9-A80D-E6D4DACCE06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graphicFrame>
        <p:nvGraphicFramePr>
          <p:cNvPr id="14" name="Table 13">
            <a:extLst>
              <a:ext uri="{FF2B5EF4-FFF2-40B4-BE49-F238E27FC236}">
                <a16:creationId xmlns:a16="http://schemas.microsoft.com/office/drawing/2014/main" id="{BDEFDDDD-D05F-4076-A652-B176C9F145C2}"/>
              </a:ext>
            </a:extLst>
          </p:cNvPr>
          <p:cNvGraphicFramePr>
            <a:graphicFrameLocks noGrp="1"/>
          </p:cNvGraphicFramePr>
          <p:nvPr>
            <p:extLst>
              <p:ext uri="{D42A27DB-BD31-4B8C-83A1-F6EECF244321}">
                <p14:modId xmlns:p14="http://schemas.microsoft.com/office/powerpoint/2010/main" val="2840567069"/>
              </p:ext>
            </p:extLst>
          </p:nvPr>
        </p:nvGraphicFramePr>
        <p:xfrm>
          <a:off x="1530034" y="1671214"/>
          <a:ext cx="9144001" cy="3777605"/>
        </p:xfrm>
        <a:graphic>
          <a:graphicData uri="http://schemas.openxmlformats.org/drawingml/2006/table">
            <a:tbl>
              <a:tblPr/>
              <a:tblGrid>
                <a:gridCol w="1036292">
                  <a:extLst>
                    <a:ext uri="{9D8B030D-6E8A-4147-A177-3AD203B41FA5}">
                      <a16:colId xmlns:a16="http://schemas.microsoft.com/office/drawing/2014/main" val="20000"/>
                    </a:ext>
                  </a:extLst>
                </a:gridCol>
                <a:gridCol w="921150">
                  <a:extLst>
                    <a:ext uri="{9D8B030D-6E8A-4147-A177-3AD203B41FA5}">
                      <a16:colId xmlns:a16="http://schemas.microsoft.com/office/drawing/2014/main" val="20001"/>
                    </a:ext>
                  </a:extLst>
                </a:gridCol>
                <a:gridCol w="762331">
                  <a:extLst>
                    <a:ext uri="{9D8B030D-6E8A-4147-A177-3AD203B41FA5}">
                      <a16:colId xmlns:a16="http://schemas.microsoft.com/office/drawing/2014/main" val="20002"/>
                    </a:ext>
                  </a:extLst>
                </a:gridCol>
                <a:gridCol w="762331">
                  <a:extLst>
                    <a:ext uri="{9D8B030D-6E8A-4147-A177-3AD203B41FA5}">
                      <a16:colId xmlns:a16="http://schemas.microsoft.com/office/drawing/2014/main" val="20003"/>
                    </a:ext>
                  </a:extLst>
                </a:gridCol>
                <a:gridCol w="762331">
                  <a:extLst>
                    <a:ext uri="{9D8B030D-6E8A-4147-A177-3AD203B41FA5}">
                      <a16:colId xmlns:a16="http://schemas.microsoft.com/office/drawing/2014/main" val="20004"/>
                    </a:ext>
                  </a:extLst>
                </a:gridCol>
                <a:gridCol w="762331">
                  <a:extLst>
                    <a:ext uri="{9D8B030D-6E8A-4147-A177-3AD203B41FA5}">
                      <a16:colId xmlns:a16="http://schemas.microsoft.com/office/drawing/2014/main" val="20005"/>
                    </a:ext>
                  </a:extLst>
                </a:gridCol>
                <a:gridCol w="762331">
                  <a:extLst>
                    <a:ext uri="{9D8B030D-6E8A-4147-A177-3AD203B41FA5}">
                      <a16:colId xmlns:a16="http://schemas.microsoft.com/office/drawing/2014/main" val="20006"/>
                    </a:ext>
                  </a:extLst>
                </a:gridCol>
                <a:gridCol w="841742">
                  <a:extLst>
                    <a:ext uri="{9D8B030D-6E8A-4147-A177-3AD203B41FA5}">
                      <a16:colId xmlns:a16="http://schemas.microsoft.com/office/drawing/2014/main" val="20007"/>
                    </a:ext>
                  </a:extLst>
                </a:gridCol>
                <a:gridCol w="845710">
                  <a:extLst>
                    <a:ext uri="{9D8B030D-6E8A-4147-A177-3AD203B41FA5}">
                      <a16:colId xmlns:a16="http://schemas.microsoft.com/office/drawing/2014/main" val="20008"/>
                    </a:ext>
                  </a:extLst>
                </a:gridCol>
                <a:gridCol w="841742">
                  <a:extLst>
                    <a:ext uri="{9D8B030D-6E8A-4147-A177-3AD203B41FA5}">
                      <a16:colId xmlns:a16="http://schemas.microsoft.com/office/drawing/2014/main" val="20009"/>
                    </a:ext>
                  </a:extLst>
                </a:gridCol>
                <a:gridCol w="845710">
                  <a:extLst>
                    <a:ext uri="{9D8B030D-6E8A-4147-A177-3AD203B41FA5}">
                      <a16:colId xmlns:a16="http://schemas.microsoft.com/office/drawing/2014/main" val="20010"/>
                    </a:ext>
                  </a:extLst>
                </a:gridCol>
              </a:tblGrid>
              <a:tr h="203494">
                <a:tc gridSpan="11">
                  <a:txBody>
                    <a:bodyPr/>
                    <a:lstStyle/>
                    <a:p>
                      <a:pPr algn="ctr" rtl="0" fontAlgn="b"/>
                      <a:r>
                        <a:rPr lang="en-US" sz="900" b="1" i="0" u="none" strike="noStrike" dirty="0">
                          <a:solidFill>
                            <a:srgbClr val="000000"/>
                          </a:solidFill>
                          <a:effectLst/>
                          <a:latin typeface="Calibri" panose="020F0502020204030204" pitchFamily="34" charset="0"/>
                        </a:rPr>
                        <a:t>Undergraduate</a:t>
                      </a:r>
                    </a:p>
                  </a:txBody>
                  <a:tcPr marL="7479" marR="7479" marT="747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4707">
                <a:tc>
                  <a:txBody>
                    <a:bodyPr/>
                    <a:lstStyle/>
                    <a:p>
                      <a:pPr algn="l" fontAlgn="b"/>
                      <a:r>
                        <a:rPr lang="en-US" sz="1400" b="0" i="0" u="none" strike="noStrike" dirty="0">
                          <a:solidFill>
                            <a:srgbClr val="000000"/>
                          </a:solidFill>
                          <a:effectLst/>
                          <a:latin typeface="Arial" panose="020B0604020202020204" pitchFamily="34" charset="0"/>
                        </a:rPr>
                        <a:t> </a:t>
                      </a:r>
                    </a:p>
                  </a:txBody>
                  <a:tcPr marL="7479" marR="7479" marT="7479"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7479" marR="7479" marT="7479" marB="0" anchor="b">
                    <a:lnL>
                      <a:noFill/>
                    </a:lnL>
                    <a:lnR>
                      <a:noFill/>
                    </a:lnR>
                    <a:lnT>
                      <a:noFill/>
                    </a:lnT>
                    <a:lnB w="12700" cap="flat" cmpd="sng" algn="ctr">
                      <a:solidFill>
                        <a:schemeClr val="tx1"/>
                      </a:solidFill>
                      <a:prstDash val="solid"/>
                      <a:round/>
                      <a:headEnd type="none" w="med" len="med"/>
                      <a:tailEnd type="none" w="med" len="med"/>
                    </a:lnB>
                  </a:tcPr>
                </a:tc>
                <a:tc gridSpan="3">
                  <a:txBody>
                    <a:bodyPr/>
                    <a:lstStyle/>
                    <a:p>
                      <a:pPr algn="ctr" rtl="0" fontAlgn="b"/>
                      <a:r>
                        <a:rPr lang="en-US" sz="900" b="0" i="0" u="none" strike="noStrike" dirty="0">
                          <a:solidFill>
                            <a:srgbClr val="000000"/>
                          </a:solidFill>
                          <a:effectLst/>
                          <a:latin typeface="Calibri" panose="020F0502020204030204" pitchFamily="34" charset="0"/>
                        </a:rPr>
                        <a:t>2018-2019*</a:t>
                      </a:r>
                    </a:p>
                  </a:txBody>
                  <a:tcPr marL="7479" marR="7479" marT="7479"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rtl="0" fontAlgn="b"/>
                      <a:r>
                        <a:rPr lang="en-US" sz="900" b="0" i="0" u="none" strike="noStrike" dirty="0">
                          <a:solidFill>
                            <a:srgbClr val="000000"/>
                          </a:solidFill>
                          <a:effectLst/>
                          <a:latin typeface="Calibri" panose="020F0502020204030204" pitchFamily="34" charset="0"/>
                        </a:rPr>
                        <a:t>2019-2020*</a:t>
                      </a:r>
                    </a:p>
                  </a:txBody>
                  <a:tcPr marL="7479" marR="7479" marT="7479"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rtl="0" fontAlgn="b"/>
                      <a:r>
                        <a:rPr lang="en-US" sz="900" b="0" i="0" u="none" strike="noStrike" dirty="0">
                          <a:solidFill>
                            <a:srgbClr val="000000"/>
                          </a:solidFill>
                          <a:effectLst/>
                          <a:latin typeface="Calibri" panose="020F0502020204030204" pitchFamily="34" charset="0"/>
                        </a:rPr>
                        <a:t>2020-2021</a:t>
                      </a:r>
                    </a:p>
                  </a:txBody>
                  <a:tcPr marL="7479" marR="7479" marT="7479"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36870">
                <a:tc>
                  <a:txBody>
                    <a:bodyPr/>
                    <a:lstStyle/>
                    <a:p>
                      <a:pPr algn="l" rtl="0" fontAlgn="b"/>
                      <a:r>
                        <a:rPr lang="en-US" sz="900" b="0" i="0" u="none" strike="noStrike" dirty="0">
                          <a:solidFill>
                            <a:srgbClr val="000000"/>
                          </a:solidFill>
                          <a:effectLst/>
                          <a:latin typeface="Calibri" panose="020F0502020204030204" pitchFamily="34" charset="0"/>
                        </a:rPr>
                        <a:t>Name of Program</a:t>
                      </a:r>
                    </a:p>
                  </a:txBody>
                  <a:tcPr marL="7479" marR="7479" marT="7479"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rtl="0" fontAlgn="b"/>
                      <a:r>
                        <a:rPr lang="en-US" sz="900" b="0" i="0" u="none" strike="noStrike" dirty="0">
                          <a:solidFill>
                            <a:srgbClr val="000000"/>
                          </a:solidFill>
                          <a:effectLst/>
                          <a:latin typeface="Calibri" panose="020F0502020204030204" pitchFamily="34" charset="0"/>
                        </a:rPr>
                        <a:t>Level</a:t>
                      </a:r>
                    </a:p>
                  </a:txBody>
                  <a:tcPr marL="7479" marR="7479" marT="7479" marB="0" anchor="b">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rtl="0" fontAlgn="b"/>
                      <a:r>
                        <a:rPr lang="en-US" sz="900" b="0" i="0" u="none" strike="noStrike" dirty="0">
                          <a:solidFill>
                            <a:srgbClr val="000000"/>
                          </a:solidFill>
                          <a:effectLst/>
                          <a:latin typeface="Calibri" panose="020F0502020204030204" pitchFamily="34" charset="0"/>
                        </a:rPr>
                        <a:t>Students</a:t>
                      </a:r>
                    </a:p>
                  </a:txBody>
                  <a:tcPr marL="7479" marR="7479" marT="7479"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rtl="0" fontAlgn="b"/>
                      <a:r>
                        <a:rPr lang="en-US" sz="900" b="0" i="0" u="none" strike="noStrike" dirty="0">
                          <a:solidFill>
                            <a:srgbClr val="000000"/>
                          </a:solidFill>
                          <a:effectLst/>
                          <a:latin typeface="Calibri" panose="020F0502020204030204" pitchFamily="34" charset="0"/>
                        </a:rPr>
                        <a:t>R</a:t>
                      </a:r>
                    </a:p>
                  </a:txBody>
                  <a:tcPr marL="7479" marR="7479" marT="7479"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rtl="0" fontAlgn="b"/>
                      <a:r>
                        <a:rPr lang="en-US" sz="900" b="0" i="0" u="none" strike="noStrike" dirty="0">
                          <a:solidFill>
                            <a:srgbClr val="000000"/>
                          </a:solidFill>
                          <a:effectLst/>
                          <a:latin typeface="Calibri" panose="020F0502020204030204" pitchFamily="34" charset="0"/>
                        </a:rPr>
                        <a:t>NR</a:t>
                      </a:r>
                    </a:p>
                  </a:txBody>
                  <a:tcPr marL="7479" marR="7479" marT="7479" marB="0" anchor="b">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rtl="0" fontAlgn="b"/>
                      <a:r>
                        <a:rPr lang="en-US" sz="900" b="0" i="0" u="none" strike="noStrike" dirty="0">
                          <a:solidFill>
                            <a:srgbClr val="000000"/>
                          </a:solidFill>
                          <a:effectLst/>
                          <a:latin typeface="Calibri" panose="020F0502020204030204" pitchFamily="34" charset="0"/>
                        </a:rPr>
                        <a:t>Students</a:t>
                      </a:r>
                    </a:p>
                  </a:txBody>
                  <a:tcPr marL="7479" marR="7479" marT="7479"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rtl="0" fontAlgn="b"/>
                      <a:r>
                        <a:rPr lang="en-US" sz="900" b="0" i="0" u="none" strike="noStrike" dirty="0">
                          <a:solidFill>
                            <a:srgbClr val="000000"/>
                          </a:solidFill>
                          <a:effectLst/>
                          <a:latin typeface="Calibri" panose="020F0502020204030204" pitchFamily="34" charset="0"/>
                        </a:rPr>
                        <a:t>R</a:t>
                      </a:r>
                    </a:p>
                  </a:txBody>
                  <a:tcPr marL="7479" marR="7479" marT="7479"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rtl="0" fontAlgn="b"/>
                      <a:r>
                        <a:rPr lang="en-US" sz="900" b="0" i="0" u="none" strike="noStrike" dirty="0">
                          <a:solidFill>
                            <a:srgbClr val="000000"/>
                          </a:solidFill>
                          <a:effectLst/>
                          <a:latin typeface="Calibri" panose="020F0502020204030204" pitchFamily="34" charset="0"/>
                        </a:rPr>
                        <a:t>NR</a:t>
                      </a:r>
                    </a:p>
                  </a:txBody>
                  <a:tcPr marL="7479" marR="7479" marT="7479" marB="0" anchor="b">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rtl="0" fontAlgn="b"/>
                      <a:r>
                        <a:rPr lang="en-US" sz="900" b="0" i="0" u="none" strike="noStrike" dirty="0">
                          <a:solidFill>
                            <a:srgbClr val="000000"/>
                          </a:solidFill>
                          <a:effectLst/>
                          <a:latin typeface="Calibri" panose="020F0502020204030204" pitchFamily="34" charset="0"/>
                        </a:rPr>
                        <a:t>Students</a:t>
                      </a:r>
                    </a:p>
                  </a:txBody>
                  <a:tcPr marL="7479" marR="7479" marT="7479"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rtl="0" fontAlgn="b"/>
                      <a:r>
                        <a:rPr lang="en-US" sz="900" b="0" i="0" u="none" strike="noStrike" dirty="0">
                          <a:solidFill>
                            <a:srgbClr val="000000"/>
                          </a:solidFill>
                          <a:effectLst/>
                          <a:latin typeface="Calibri" panose="020F0502020204030204" pitchFamily="34" charset="0"/>
                        </a:rPr>
                        <a:t>R</a:t>
                      </a:r>
                    </a:p>
                  </a:txBody>
                  <a:tcPr marL="7479" marR="7479" marT="7479"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rtl="0" fontAlgn="b"/>
                      <a:r>
                        <a:rPr lang="en-US" sz="900" b="0" i="0" u="none" strike="noStrike" dirty="0">
                          <a:solidFill>
                            <a:srgbClr val="000000"/>
                          </a:solidFill>
                          <a:effectLst/>
                          <a:latin typeface="Calibri" panose="020F0502020204030204" pitchFamily="34" charset="0"/>
                        </a:rPr>
                        <a:t>NR</a:t>
                      </a:r>
                    </a:p>
                  </a:txBody>
                  <a:tcPr marL="7479" marR="7479" marT="7479"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002"/>
                  </a:ext>
                </a:extLst>
              </a:tr>
              <a:tr h="164327">
                <a:tc rowSpan="6">
                  <a:txBody>
                    <a:bodyPr/>
                    <a:lstStyle/>
                    <a:p>
                      <a:pPr algn="ctr" rtl="0" fontAlgn="ctr"/>
                      <a:r>
                        <a:rPr lang="en-US" sz="900" b="0" i="0" u="none" strike="noStrike" dirty="0">
                          <a:solidFill>
                            <a:srgbClr val="000000"/>
                          </a:solidFill>
                          <a:effectLst/>
                          <a:latin typeface="Calibri" panose="020F0502020204030204" pitchFamily="34" charset="0"/>
                        </a:rPr>
                        <a:t>4% Waivers</a:t>
                      </a:r>
                    </a:p>
                  </a:txBody>
                  <a:tcPr marL="7479" marR="7479" marT="747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900" b="0" i="0" u="none" strike="noStrike" dirty="0">
                          <a:solidFill>
                            <a:srgbClr val="000000"/>
                          </a:solidFill>
                          <a:effectLst/>
                          <a:latin typeface="Calibri" panose="020F0502020204030204" pitchFamily="34" charset="0"/>
                        </a:rPr>
                        <a:t>Freshmen</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230</a:t>
                      </a: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208</a:t>
                      </a:r>
                    </a:p>
                  </a:txBody>
                  <a:tcPr marL="7479" marR="7479" marT="747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22</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222</a:t>
                      </a: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184</a:t>
                      </a:r>
                    </a:p>
                  </a:txBody>
                  <a:tcPr marL="7479" marR="7479" marT="747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38</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344</a:t>
                      </a: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316</a:t>
                      </a:r>
                    </a:p>
                  </a:txBody>
                  <a:tcPr marL="7479" marR="7479" marT="747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28</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164327">
                <a:tc vMerge="1">
                  <a:txBody>
                    <a:bodyPr/>
                    <a:lstStyle/>
                    <a:p>
                      <a:endParaRPr lang="en-US"/>
                    </a:p>
                  </a:txBody>
                  <a:tcPr/>
                </a:tc>
                <a:tc>
                  <a:txBody>
                    <a:bodyPr/>
                    <a:lstStyle/>
                    <a:p>
                      <a:pPr algn="l" rtl="0" fontAlgn="b"/>
                      <a:r>
                        <a:rPr lang="en-US" sz="900" b="0" i="0" u="none" strike="noStrike" dirty="0">
                          <a:solidFill>
                            <a:srgbClr val="000000"/>
                          </a:solidFill>
                          <a:effectLst/>
                          <a:latin typeface="Calibri" panose="020F0502020204030204" pitchFamily="34" charset="0"/>
                        </a:rPr>
                        <a:t>Sophomore</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181</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154</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27</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214</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196</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18</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287</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250</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37</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64327">
                <a:tc vMerge="1">
                  <a:txBody>
                    <a:bodyPr/>
                    <a:lstStyle/>
                    <a:p>
                      <a:endParaRPr lang="en-US"/>
                    </a:p>
                  </a:txBody>
                  <a:tcPr/>
                </a:tc>
                <a:tc>
                  <a:txBody>
                    <a:bodyPr/>
                    <a:lstStyle/>
                    <a:p>
                      <a:pPr algn="l" rtl="0" fontAlgn="b"/>
                      <a:r>
                        <a:rPr lang="en-US" sz="900" b="0" i="0" u="none" strike="noStrike" dirty="0">
                          <a:solidFill>
                            <a:srgbClr val="000000"/>
                          </a:solidFill>
                          <a:effectLst/>
                          <a:latin typeface="Calibri" panose="020F0502020204030204" pitchFamily="34" charset="0"/>
                        </a:rPr>
                        <a:t>Junior</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154</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134</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20</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179</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152</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27</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246</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223</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23</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64327">
                <a:tc vMerge="1">
                  <a:txBody>
                    <a:bodyPr/>
                    <a:lstStyle/>
                    <a:p>
                      <a:endParaRPr lang="en-US"/>
                    </a:p>
                  </a:txBody>
                  <a:tcPr/>
                </a:tc>
                <a:tc>
                  <a:txBody>
                    <a:bodyPr/>
                    <a:lstStyle/>
                    <a:p>
                      <a:pPr algn="l" rtl="0" fontAlgn="b"/>
                      <a:r>
                        <a:rPr lang="en-US" sz="900" b="0" i="0" u="none" strike="noStrike" dirty="0">
                          <a:solidFill>
                            <a:srgbClr val="000000"/>
                          </a:solidFill>
                          <a:effectLst/>
                          <a:latin typeface="Calibri" panose="020F0502020204030204" pitchFamily="34" charset="0"/>
                        </a:rPr>
                        <a:t>Senior</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204</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185</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19</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226</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204</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22</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275</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239</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36</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72543">
                <a:tc vMerge="1">
                  <a:txBody>
                    <a:bodyPr/>
                    <a:lstStyle/>
                    <a:p>
                      <a:endParaRPr lang="en-US"/>
                    </a:p>
                  </a:txBody>
                  <a:tcPr/>
                </a:tc>
                <a:tc>
                  <a:txBody>
                    <a:bodyPr/>
                    <a:lstStyle/>
                    <a:p>
                      <a:pPr algn="l" rtl="0" fontAlgn="b"/>
                      <a:r>
                        <a:rPr lang="en-US" sz="900" b="0" i="0" u="none" strike="noStrike" dirty="0">
                          <a:solidFill>
                            <a:srgbClr val="000000"/>
                          </a:solidFill>
                          <a:effectLst/>
                          <a:latin typeface="Calibri" panose="020F0502020204030204" pitchFamily="34" charset="0"/>
                        </a:rPr>
                        <a:t>Other</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4327">
                <a:tc vMerge="1">
                  <a:txBody>
                    <a:bodyPr/>
                    <a:lstStyle/>
                    <a:p>
                      <a:endParaRPr lang="en-US"/>
                    </a:p>
                  </a:txBody>
                  <a:tcPr/>
                </a:tc>
                <a:tc>
                  <a:txBody>
                    <a:bodyPr/>
                    <a:lstStyle/>
                    <a:p>
                      <a:pPr algn="r" rtl="0" fontAlgn="b"/>
                      <a:r>
                        <a:rPr lang="en-US" sz="900" b="1" i="0" u="none" strike="noStrike" dirty="0">
                          <a:solidFill>
                            <a:srgbClr val="000000"/>
                          </a:solidFill>
                          <a:effectLst/>
                          <a:latin typeface="Calibri" panose="020F0502020204030204" pitchFamily="34" charset="0"/>
                        </a:rPr>
                        <a:t>Total</a:t>
                      </a:r>
                    </a:p>
                  </a:txBody>
                  <a:tcPr marL="7479" marR="7479" marT="7479" marB="0" anchor="b">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769</a:t>
                      </a: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681</a:t>
                      </a:r>
                    </a:p>
                  </a:txBody>
                  <a:tcPr marL="7479" marR="7479" marT="7479"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88</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841</a:t>
                      </a: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736</a:t>
                      </a:r>
                    </a:p>
                  </a:txBody>
                  <a:tcPr marL="7479" marR="7479" marT="7479"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105</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1,152</a:t>
                      </a: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1,028</a:t>
                      </a:r>
                    </a:p>
                  </a:txBody>
                  <a:tcPr marL="7479" marR="7479" marT="7479"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a:solidFill>
                            <a:srgbClr val="000000"/>
                          </a:solidFill>
                          <a:effectLst/>
                          <a:latin typeface="Calibri" panose="020F0502020204030204" pitchFamily="34" charset="0"/>
                        </a:rPr>
                        <a:t>124</a:t>
                      </a:r>
                      <a:endParaRPr lang="en-US" sz="900" b="1"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64327">
                <a:tc rowSpan="6">
                  <a:txBody>
                    <a:bodyPr/>
                    <a:lstStyle/>
                    <a:p>
                      <a:pPr algn="ctr" rtl="0" fontAlgn="ctr"/>
                      <a:r>
                        <a:rPr lang="en-US" sz="900" b="0" i="0" u="none" strike="noStrike" dirty="0">
                          <a:solidFill>
                            <a:srgbClr val="000000"/>
                          </a:solidFill>
                          <a:effectLst/>
                          <a:latin typeface="Calibri" panose="020F0502020204030204" pitchFamily="34" charset="0"/>
                        </a:rPr>
                        <a:t>Full Abatement</a:t>
                      </a:r>
                    </a:p>
                  </a:txBody>
                  <a:tcPr marL="7479" marR="7479" marT="7479"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900" b="0" i="0" u="none" strike="noStrike" dirty="0">
                          <a:solidFill>
                            <a:srgbClr val="000000"/>
                          </a:solidFill>
                          <a:effectLst/>
                          <a:latin typeface="Calibri" panose="020F0502020204030204" pitchFamily="34" charset="0"/>
                        </a:rPr>
                        <a:t>Freshmen</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43</a:t>
                      </a: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43</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78</a:t>
                      </a: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78</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48</a:t>
                      </a: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48</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9"/>
                  </a:ext>
                </a:extLst>
              </a:tr>
              <a:tr h="164327">
                <a:tc vMerge="1">
                  <a:txBody>
                    <a:bodyPr/>
                    <a:lstStyle/>
                    <a:p>
                      <a:endParaRPr lang="en-US"/>
                    </a:p>
                  </a:txBody>
                  <a:tcPr/>
                </a:tc>
                <a:tc>
                  <a:txBody>
                    <a:bodyPr/>
                    <a:lstStyle/>
                    <a:p>
                      <a:pPr algn="l" rtl="0" fontAlgn="b"/>
                      <a:r>
                        <a:rPr lang="en-US" sz="900" b="0" i="0" u="none" strike="noStrike" dirty="0">
                          <a:solidFill>
                            <a:srgbClr val="000000"/>
                          </a:solidFill>
                          <a:effectLst/>
                          <a:latin typeface="Calibri" panose="020F0502020204030204" pitchFamily="34" charset="0"/>
                        </a:rPr>
                        <a:t>Sophomore</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49</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49</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40</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40</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72</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72</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64327">
                <a:tc vMerge="1">
                  <a:txBody>
                    <a:bodyPr/>
                    <a:lstStyle/>
                    <a:p>
                      <a:endParaRPr lang="en-US"/>
                    </a:p>
                  </a:txBody>
                  <a:tcPr/>
                </a:tc>
                <a:tc>
                  <a:txBody>
                    <a:bodyPr/>
                    <a:lstStyle/>
                    <a:p>
                      <a:pPr algn="l" rtl="0" fontAlgn="b"/>
                      <a:r>
                        <a:rPr lang="en-US" sz="900" b="0" i="0" u="none" strike="noStrike" dirty="0">
                          <a:solidFill>
                            <a:srgbClr val="000000"/>
                          </a:solidFill>
                          <a:effectLst/>
                          <a:latin typeface="Calibri" panose="020F0502020204030204" pitchFamily="34" charset="0"/>
                        </a:rPr>
                        <a:t>Junior</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44</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44</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47</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47</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48</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48</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64327">
                <a:tc vMerge="1">
                  <a:txBody>
                    <a:bodyPr/>
                    <a:lstStyle/>
                    <a:p>
                      <a:endParaRPr lang="en-US"/>
                    </a:p>
                  </a:txBody>
                  <a:tcPr/>
                </a:tc>
                <a:tc>
                  <a:txBody>
                    <a:bodyPr/>
                    <a:lstStyle/>
                    <a:p>
                      <a:pPr algn="l" rtl="0" fontAlgn="b"/>
                      <a:r>
                        <a:rPr lang="en-US" sz="900" b="0" i="0" u="none" strike="noStrike" dirty="0">
                          <a:solidFill>
                            <a:srgbClr val="000000"/>
                          </a:solidFill>
                          <a:effectLst/>
                          <a:latin typeface="Calibri" panose="020F0502020204030204" pitchFamily="34" charset="0"/>
                        </a:rPr>
                        <a:t>Senior</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54</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54</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47</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47</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54</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54</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72543">
                <a:tc vMerge="1">
                  <a:txBody>
                    <a:bodyPr/>
                    <a:lstStyle/>
                    <a:p>
                      <a:endParaRPr lang="en-US"/>
                    </a:p>
                  </a:txBody>
                  <a:tcPr/>
                </a:tc>
                <a:tc>
                  <a:txBody>
                    <a:bodyPr/>
                    <a:lstStyle/>
                    <a:p>
                      <a:pPr algn="l" rtl="0" fontAlgn="b"/>
                      <a:r>
                        <a:rPr lang="en-US" sz="900" b="0" i="0" u="none" strike="noStrike" dirty="0">
                          <a:solidFill>
                            <a:srgbClr val="000000"/>
                          </a:solidFill>
                          <a:effectLst/>
                          <a:latin typeface="Calibri" panose="020F0502020204030204" pitchFamily="34" charset="0"/>
                        </a:rPr>
                        <a:t>Other</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a:t>
                      </a:r>
                    </a:p>
                  </a:txBody>
                  <a:tcPr marL="7479" marR="7479" marT="747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1</a:t>
                      </a:r>
                    </a:p>
                  </a:txBody>
                  <a:tcPr marL="7479" marR="7479" marT="747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1</a:t>
                      </a:r>
                    </a:p>
                  </a:txBody>
                  <a:tcPr marL="7479" marR="7479" marT="747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1</a:t>
                      </a:r>
                    </a:p>
                  </a:txBody>
                  <a:tcPr marL="7479" marR="7479" marT="747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4327">
                <a:tc vMerge="1">
                  <a:txBody>
                    <a:bodyPr/>
                    <a:lstStyle/>
                    <a:p>
                      <a:endParaRPr lang="en-US"/>
                    </a:p>
                  </a:txBody>
                  <a:tcPr/>
                </a:tc>
                <a:tc>
                  <a:txBody>
                    <a:bodyPr/>
                    <a:lstStyle/>
                    <a:p>
                      <a:pPr algn="r" rtl="0" fontAlgn="b"/>
                      <a:r>
                        <a:rPr lang="en-US" sz="900" b="1" i="0" u="none" strike="noStrike" dirty="0">
                          <a:solidFill>
                            <a:srgbClr val="000000"/>
                          </a:solidFill>
                          <a:effectLst/>
                          <a:latin typeface="Calibri" panose="020F0502020204030204" pitchFamily="34" charset="0"/>
                        </a:rPr>
                        <a:t>Total</a:t>
                      </a:r>
                    </a:p>
                  </a:txBody>
                  <a:tcPr marL="7479" marR="7479" marT="7479" marB="0" anchor="b">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191</a:t>
                      </a: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0</a:t>
                      </a:r>
                    </a:p>
                  </a:txBody>
                  <a:tcPr marL="7479" marR="7479" marT="7479"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191</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213</a:t>
                      </a: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0</a:t>
                      </a:r>
                    </a:p>
                  </a:txBody>
                  <a:tcPr marL="7479" marR="7479" marT="7479"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213</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222</a:t>
                      </a: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0</a:t>
                      </a:r>
                    </a:p>
                  </a:txBody>
                  <a:tcPr marL="7479" marR="7479" marT="7479"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222</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164327">
                <a:tc rowSpan="6">
                  <a:txBody>
                    <a:bodyPr/>
                    <a:lstStyle/>
                    <a:p>
                      <a:pPr algn="ctr" rtl="0" fontAlgn="ctr"/>
                      <a:r>
                        <a:rPr lang="en-US" sz="900" b="0" i="0" u="none" strike="noStrike" dirty="0">
                          <a:solidFill>
                            <a:srgbClr val="000000"/>
                          </a:solidFill>
                          <a:effectLst/>
                          <a:latin typeface="Calibri" panose="020F0502020204030204" pitchFamily="34" charset="0"/>
                        </a:rPr>
                        <a:t>Partial Abatement</a:t>
                      </a:r>
                    </a:p>
                  </a:txBody>
                  <a:tcPr marL="7479" marR="7479" marT="7479"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900" b="0" i="0" u="none" strike="noStrike" dirty="0">
                          <a:solidFill>
                            <a:srgbClr val="000000"/>
                          </a:solidFill>
                          <a:effectLst/>
                          <a:latin typeface="Calibri" panose="020F0502020204030204" pitchFamily="34" charset="0"/>
                        </a:rPr>
                        <a:t>Freshmen</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6</a:t>
                      </a: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6</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13</a:t>
                      </a: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13</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33</a:t>
                      </a: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33</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15"/>
                  </a:ext>
                </a:extLst>
              </a:tr>
              <a:tr h="164327">
                <a:tc vMerge="1">
                  <a:txBody>
                    <a:bodyPr/>
                    <a:lstStyle/>
                    <a:p>
                      <a:endParaRPr lang="en-US"/>
                    </a:p>
                  </a:txBody>
                  <a:tcPr/>
                </a:tc>
                <a:tc>
                  <a:txBody>
                    <a:bodyPr/>
                    <a:lstStyle/>
                    <a:p>
                      <a:pPr algn="l" rtl="0" fontAlgn="b"/>
                      <a:r>
                        <a:rPr lang="en-US" sz="900" b="0" i="0" u="none" strike="noStrike" dirty="0">
                          <a:solidFill>
                            <a:srgbClr val="000000"/>
                          </a:solidFill>
                          <a:effectLst/>
                          <a:latin typeface="Calibri" panose="020F0502020204030204" pitchFamily="34" charset="0"/>
                        </a:rPr>
                        <a:t>Sophomore</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2</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2</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2</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2</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9</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9</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164327">
                <a:tc vMerge="1">
                  <a:txBody>
                    <a:bodyPr/>
                    <a:lstStyle/>
                    <a:p>
                      <a:endParaRPr lang="en-US"/>
                    </a:p>
                  </a:txBody>
                  <a:tcPr/>
                </a:tc>
                <a:tc>
                  <a:txBody>
                    <a:bodyPr/>
                    <a:lstStyle/>
                    <a:p>
                      <a:pPr algn="l" rtl="0" fontAlgn="b"/>
                      <a:r>
                        <a:rPr lang="en-US" sz="900" b="0" i="0" u="none" strike="noStrike" dirty="0">
                          <a:solidFill>
                            <a:srgbClr val="000000"/>
                          </a:solidFill>
                          <a:effectLst/>
                          <a:latin typeface="Calibri" panose="020F0502020204030204" pitchFamily="34" charset="0"/>
                        </a:rPr>
                        <a:t>Junior</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3</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3</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3</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3</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3</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3</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164327">
                <a:tc vMerge="1">
                  <a:txBody>
                    <a:bodyPr/>
                    <a:lstStyle/>
                    <a:p>
                      <a:endParaRPr lang="en-US"/>
                    </a:p>
                  </a:txBody>
                  <a:tcPr/>
                </a:tc>
                <a:tc>
                  <a:txBody>
                    <a:bodyPr/>
                    <a:lstStyle/>
                    <a:p>
                      <a:pPr algn="l" rtl="0" fontAlgn="b"/>
                      <a:r>
                        <a:rPr lang="en-US" sz="900" b="0" i="0" u="none" strike="noStrike" dirty="0">
                          <a:solidFill>
                            <a:srgbClr val="000000"/>
                          </a:solidFill>
                          <a:effectLst/>
                          <a:latin typeface="Calibri" panose="020F0502020204030204" pitchFamily="34" charset="0"/>
                        </a:rPr>
                        <a:t>Senior</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19</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19</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14</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14</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16</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16</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172543">
                <a:tc vMerge="1">
                  <a:txBody>
                    <a:bodyPr/>
                    <a:lstStyle/>
                    <a:p>
                      <a:endParaRPr lang="en-US"/>
                    </a:p>
                  </a:txBody>
                  <a:tcPr/>
                </a:tc>
                <a:tc>
                  <a:txBody>
                    <a:bodyPr/>
                    <a:lstStyle/>
                    <a:p>
                      <a:pPr algn="l" rtl="0" fontAlgn="b"/>
                      <a:r>
                        <a:rPr lang="en-US" sz="900" b="0" i="0" u="none" strike="noStrike" dirty="0">
                          <a:solidFill>
                            <a:srgbClr val="000000"/>
                          </a:solidFill>
                          <a:effectLst/>
                          <a:latin typeface="Calibri" panose="020F0502020204030204" pitchFamily="34" charset="0"/>
                        </a:rPr>
                        <a:t>Other</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5</a:t>
                      </a:r>
                    </a:p>
                  </a:txBody>
                  <a:tcPr marL="7479" marR="7479" marT="747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5</a:t>
                      </a:r>
                    </a:p>
                  </a:txBody>
                  <a:tcPr marL="7479" marR="7479" marT="747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1</a:t>
                      </a:r>
                    </a:p>
                  </a:txBody>
                  <a:tcPr marL="7479" marR="7479" marT="747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1</a:t>
                      </a:r>
                    </a:p>
                  </a:txBody>
                  <a:tcPr marL="7479" marR="7479" marT="747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1</a:t>
                      </a:r>
                    </a:p>
                  </a:txBody>
                  <a:tcPr marL="7479" marR="7479" marT="747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1</a:t>
                      </a:r>
                    </a:p>
                  </a:txBody>
                  <a:tcPr marL="7479" marR="7479" marT="747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64327">
                <a:tc vMerge="1">
                  <a:txBody>
                    <a:bodyPr/>
                    <a:lstStyle/>
                    <a:p>
                      <a:endParaRPr lang="en-US"/>
                    </a:p>
                  </a:txBody>
                  <a:tcPr/>
                </a:tc>
                <a:tc>
                  <a:txBody>
                    <a:bodyPr/>
                    <a:lstStyle/>
                    <a:p>
                      <a:pPr algn="l" rtl="0" fontAlgn="b"/>
                      <a:r>
                        <a:rPr lang="en-US" sz="900" b="1" i="0" u="none" strike="noStrike" dirty="0">
                          <a:solidFill>
                            <a:srgbClr val="000000"/>
                          </a:solidFill>
                          <a:effectLst/>
                          <a:latin typeface="Calibri" panose="020F0502020204030204" pitchFamily="34" charset="0"/>
                        </a:rPr>
                        <a:t>Total</a:t>
                      </a:r>
                    </a:p>
                  </a:txBody>
                  <a:tcPr marL="7479" marR="7479" marT="7479" marB="0" anchor="b">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35</a:t>
                      </a: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0</a:t>
                      </a:r>
                    </a:p>
                  </a:txBody>
                  <a:tcPr marL="7479" marR="7479" marT="7479"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35</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33</a:t>
                      </a: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0</a:t>
                      </a:r>
                    </a:p>
                  </a:txBody>
                  <a:tcPr marL="7479" marR="7479" marT="7479"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33</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62</a:t>
                      </a: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0</a:t>
                      </a:r>
                    </a:p>
                  </a:txBody>
                  <a:tcPr marL="7479" marR="7479" marT="7479"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62</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
        <p:nvSpPr>
          <p:cNvPr id="15" name="TextBox 14">
            <a:extLst>
              <a:ext uri="{FF2B5EF4-FFF2-40B4-BE49-F238E27FC236}">
                <a16:creationId xmlns:a16="http://schemas.microsoft.com/office/drawing/2014/main" id="{18D77895-EAB7-40E5-B651-A80FD2521778}"/>
              </a:ext>
            </a:extLst>
          </p:cNvPr>
          <p:cNvSpPr txBox="1"/>
          <p:nvPr/>
        </p:nvSpPr>
        <p:spPr>
          <a:xfrm>
            <a:off x="1447800" y="5501755"/>
            <a:ext cx="1826460" cy="400110"/>
          </a:xfrm>
          <a:prstGeom prst="rect">
            <a:avLst/>
          </a:prstGeom>
          <a:noFill/>
        </p:spPr>
        <p:txBody>
          <a:bodyPr wrap="square" rtlCol="0">
            <a:spAutoFit/>
          </a:bodyPr>
          <a:lstStyle/>
          <a:p>
            <a:r>
              <a:rPr lang="en-US" sz="1000" dirty="0">
                <a:solidFill>
                  <a:prstClr val="black"/>
                </a:solidFill>
              </a:rPr>
              <a:t>R = Resident</a:t>
            </a:r>
          </a:p>
          <a:p>
            <a:r>
              <a:rPr lang="en-US" sz="1000" dirty="0">
                <a:solidFill>
                  <a:prstClr val="black"/>
                </a:solidFill>
              </a:rPr>
              <a:t>NR = Non-Resident</a:t>
            </a:r>
          </a:p>
        </p:txBody>
      </p:sp>
      <p:sp>
        <p:nvSpPr>
          <p:cNvPr id="9" name="TextBox 8">
            <a:extLst>
              <a:ext uri="{FF2B5EF4-FFF2-40B4-BE49-F238E27FC236}">
                <a16:creationId xmlns:a16="http://schemas.microsoft.com/office/drawing/2014/main" id="{BCA14C09-7AFB-44BB-8EC3-2EF82A87AF21}"/>
              </a:ext>
            </a:extLst>
          </p:cNvPr>
          <p:cNvSpPr txBox="1"/>
          <p:nvPr/>
        </p:nvSpPr>
        <p:spPr>
          <a:xfrm>
            <a:off x="1448477" y="5829027"/>
            <a:ext cx="3651566" cy="400110"/>
          </a:xfrm>
          <a:prstGeom prst="rect">
            <a:avLst/>
          </a:prstGeom>
          <a:noFill/>
        </p:spPr>
        <p:txBody>
          <a:bodyPr wrap="square" rtlCol="0">
            <a:spAutoFit/>
          </a:bodyPr>
          <a:lstStyle/>
          <a:p>
            <a:r>
              <a:rPr lang="en-US" sz="1000" dirty="0">
                <a:solidFill>
                  <a:prstClr val="black"/>
                </a:solidFill>
              </a:rPr>
              <a:t>* While preparing this year’s information, an error was discovered in prior years’ reporting.  This chart has been corrected. </a:t>
            </a:r>
          </a:p>
        </p:txBody>
      </p:sp>
    </p:spTree>
    <p:extLst>
      <p:ext uri="{BB962C8B-B14F-4D97-AF65-F5344CB8AC3E}">
        <p14:creationId xmlns:p14="http://schemas.microsoft.com/office/powerpoint/2010/main" val="2677462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701D87-FCA1-4E59-A622-BBA0FA0CCCC4}"/>
              </a:ext>
            </a:extLst>
          </p:cNvPr>
          <p:cNvSpPr>
            <a:spLocks noGrp="1"/>
          </p:cNvSpPr>
          <p:nvPr>
            <p:ph type="sldNum" sz="quarter" idx="12"/>
          </p:nvPr>
        </p:nvSpPr>
        <p:spPr/>
        <p:txBody>
          <a:bodyPr/>
          <a:lstStyle/>
          <a:p>
            <a:fld id="{0EBF85CB-8E6F-4C76-A97C-98828569AB90}" type="slidenum">
              <a:rPr lang="en-US" smtClean="0"/>
              <a:pPr/>
              <a:t>31</a:t>
            </a:fld>
            <a:endParaRPr lang="en-US" dirty="0"/>
          </a:p>
        </p:txBody>
      </p:sp>
      <p:sp>
        <p:nvSpPr>
          <p:cNvPr id="3" name="Rectangle 2">
            <a:extLst>
              <a:ext uri="{FF2B5EF4-FFF2-40B4-BE49-F238E27FC236}">
                <a16:creationId xmlns:a16="http://schemas.microsoft.com/office/drawing/2014/main" id="{92307823-A36D-46B2-A71D-C602D529810F}"/>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3374219-3567-46D1-BF34-8B6609990835}"/>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4% Tuition Waivers &amp; Abatements</a:t>
            </a:r>
          </a:p>
        </p:txBody>
      </p:sp>
      <p:sp>
        <p:nvSpPr>
          <p:cNvPr id="5" name="Rectangle 4">
            <a:extLst>
              <a:ext uri="{FF2B5EF4-FFF2-40B4-BE49-F238E27FC236}">
                <a16:creationId xmlns:a16="http://schemas.microsoft.com/office/drawing/2014/main" id="{DD7E0E2A-60EF-4EEC-9442-E663C33D6A8E}"/>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797ADB9-8778-415F-B109-9A309EB8F87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sp>
        <p:nvSpPr>
          <p:cNvPr id="10" name="TextBox 9">
            <a:extLst>
              <a:ext uri="{FF2B5EF4-FFF2-40B4-BE49-F238E27FC236}">
                <a16:creationId xmlns:a16="http://schemas.microsoft.com/office/drawing/2014/main" id="{318D2F44-B4A2-4A19-9036-D473B3ED8757}"/>
              </a:ext>
            </a:extLst>
          </p:cNvPr>
          <p:cNvSpPr txBox="1"/>
          <p:nvPr/>
        </p:nvSpPr>
        <p:spPr>
          <a:xfrm>
            <a:off x="533400" y="1524000"/>
            <a:ext cx="11049000" cy="3816429"/>
          </a:xfrm>
          <a:prstGeom prst="rect">
            <a:avLst/>
          </a:prstGeom>
          <a:noFill/>
        </p:spPr>
        <p:txBody>
          <a:bodyPr wrap="square" rtlCol="0">
            <a:spAutoFit/>
          </a:bodyPr>
          <a:lstStyle/>
          <a:p>
            <a:pPr marL="228600" lvl="0" indent="-228600"/>
            <a:r>
              <a:rPr lang="en-US" sz="1400" b="1" dirty="0"/>
              <a:t>1)   Calculation Method Used to Determine the Abatement Amount Awarded to Students:</a:t>
            </a:r>
            <a:endParaRPr lang="en-US" sz="1400" dirty="0"/>
          </a:p>
          <a:p>
            <a:r>
              <a:rPr lang="en-US" sz="1400" dirty="0"/>
              <a:t>For this item, please report your institutional policies used in awarding students abatements/waivers under each of the three sections of SC Code of Laws 59-112-70.</a:t>
            </a:r>
          </a:p>
          <a:p>
            <a:r>
              <a:rPr lang="en-US" sz="1400" dirty="0"/>
              <a:t> </a:t>
            </a:r>
          </a:p>
          <a:p>
            <a:pPr lvl="0"/>
            <a:r>
              <a:rPr lang="en-US" sz="1400" dirty="0"/>
              <a:t>Report policies pursuant to 59-112-70 (A)</a:t>
            </a:r>
          </a:p>
          <a:p>
            <a:r>
              <a:rPr lang="en-US" sz="1400" dirty="0"/>
              <a:t>Students who receive the minimum scholarship required to generate an abatement ($250/term) are granted an abatement for a portion of their out-of-state charges for that term up to 100%.  Students attending summer school are automatically granted an abatement if they received a scholarship the prior spring term.</a:t>
            </a:r>
          </a:p>
          <a:p>
            <a:r>
              <a:rPr lang="en-US" sz="1400" dirty="0"/>
              <a:t> </a:t>
            </a:r>
          </a:p>
          <a:p>
            <a:pPr lvl="0"/>
            <a:r>
              <a:rPr lang="en-US" sz="1400" dirty="0"/>
              <a:t>Report policies pursuant to 59-112-70(B)</a:t>
            </a:r>
          </a:p>
          <a:p>
            <a:r>
              <a:rPr lang="en-US" sz="1400" dirty="0"/>
              <a:t>Students who qualify for an abatement under a “Sister State” agreement are granted an abatement for 100% of their out-of-state fees.</a:t>
            </a:r>
          </a:p>
          <a:p>
            <a:r>
              <a:rPr lang="en-US" sz="1400" dirty="0"/>
              <a:t> </a:t>
            </a:r>
          </a:p>
          <a:p>
            <a:pPr lvl="0"/>
            <a:r>
              <a:rPr lang="en-US" sz="1400" dirty="0"/>
              <a:t>Report policies pursuant to 59-112-70(C)</a:t>
            </a:r>
          </a:p>
          <a:p>
            <a:r>
              <a:rPr lang="en-US" sz="1400" dirty="0"/>
              <a:t>Students who attend Lander under a tuition exchange agreement do not pay fees to Lander and therefore, there are no fees to abate.</a:t>
            </a:r>
          </a:p>
          <a:p>
            <a:endParaRPr lang="en-US" b="1" dirty="0"/>
          </a:p>
          <a:p>
            <a:pPr marL="342900" indent="-342900">
              <a:buAutoNum type="arabicParenR" startAt="2"/>
            </a:pPr>
            <a:r>
              <a:rPr lang="en-US" sz="1400" b="1" dirty="0"/>
              <a:t>Report Total Number of Students Who Received Education Fee Waivers pursuant to SC Code of Laws 59-101-620 which applies to Undergraduate Students.</a:t>
            </a:r>
          </a:p>
        </p:txBody>
      </p:sp>
      <p:graphicFrame>
        <p:nvGraphicFramePr>
          <p:cNvPr id="13" name="Table 13">
            <a:extLst>
              <a:ext uri="{FF2B5EF4-FFF2-40B4-BE49-F238E27FC236}">
                <a16:creationId xmlns:a16="http://schemas.microsoft.com/office/drawing/2014/main" id="{030B3552-DB96-41CF-B078-F88C28494B6F}"/>
              </a:ext>
            </a:extLst>
          </p:cNvPr>
          <p:cNvGraphicFramePr>
            <a:graphicFrameLocks noGrp="1"/>
          </p:cNvGraphicFramePr>
          <p:nvPr>
            <p:extLst>
              <p:ext uri="{D42A27DB-BD31-4B8C-83A1-F6EECF244321}">
                <p14:modId xmlns:p14="http://schemas.microsoft.com/office/powerpoint/2010/main" val="1178004801"/>
              </p:ext>
            </p:extLst>
          </p:nvPr>
        </p:nvGraphicFramePr>
        <p:xfrm>
          <a:off x="4114800" y="5340429"/>
          <a:ext cx="3962400" cy="51816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4018254942"/>
                    </a:ext>
                  </a:extLst>
                </a:gridCol>
                <a:gridCol w="914400">
                  <a:extLst>
                    <a:ext uri="{9D8B030D-6E8A-4147-A177-3AD203B41FA5}">
                      <a16:colId xmlns:a16="http://schemas.microsoft.com/office/drawing/2014/main" val="3559368401"/>
                    </a:ext>
                  </a:extLst>
                </a:gridCol>
              </a:tblGrid>
              <a:tr h="370840">
                <a:tc>
                  <a:txBody>
                    <a:bodyPr/>
                    <a:lstStyle/>
                    <a:p>
                      <a:r>
                        <a:rPr lang="en-US" sz="1400" dirty="0"/>
                        <a:t>Total Unduplicated Student Count,</a:t>
                      </a:r>
                    </a:p>
                    <a:p>
                      <a:r>
                        <a:rPr lang="en-US" sz="1400" dirty="0"/>
                        <a:t>Academic Year 2020-21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a:solidFill>
                            <a:schemeClr val="tx1"/>
                          </a:solidFill>
                        </a:rPr>
                        <a:t>1,152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1710841"/>
                  </a:ext>
                </a:extLst>
              </a:tr>
            </a:tbl>
          </a:graphicData>
        </a:graphic>
      </p:graphicFrame>
    </p:spTree>
    <p:extLst>
      <p:ext uri="{BB962C8B-B14F-4D97-AF65-F5344CB8AC3E}">
        <p14:creationId xmlns:p14="http://schemas.microsoft.com/office/powerpoint/2010/main" val="1015792730"/>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BF85CB-8E6F-4C76-A97C-98828569AB90}" type="slidenum">
              <a:rPr lang="en-US" smtClean="0"/>
              <a:pPr/>
              <a:t>32</a:t>
            </a:fld>
            <a:endParaRPr lang="en-US" dirty="0"/>
          </a:p>
        </p:txBody>
      </p:sp>
      <p:sp>
        <p:nvSpPr>
          <p:cNvPr id="9" name="Rectangle 8">
            <a:extLst>
              <a:ext uri="{FF2B5EF4-FFF2-40B4-BE49-F238E27FC236}">
                <a16:creationId xmlns:a16="http://schemas.microsoft.com/office/drawing/2014/main" id="{B75B83FE-732D-4CC5-A233-0C332E6A46D8}"/>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9AA6754-C94B-44BE-B55A-64C6A2C42ABD}"/>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Capital Projects</a:t>
            </a:r>
          </a:p>
        </p:txBody>
      </p:sp>
      <p:sp>
        <p:nvSpPr>
          <p:cNvPr id="11" name="Rectangle 10">
            <a:extLst>
              <a:ext uri="{FF2B5EF4-FFF2-40B4-BE49-F238E27FC236}">
                <a16:creationId xmlns:a16="http://schemas.microsoft.com/office/drawing/2014/main" id="{31A45153-A992-4EE7-BC5C-06D11489D1D6}"/>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E2951B3B-61F4-4EC4-AF57-154455294B5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graphicFrame>
        <p:nvGraphicFramePr>
          <p:cNvPr id="13" name="Table 12">
            <a:extLst>
              <a:ext uri="{FF2B5EF4-FFF2-40B4-BE49-F238E27FC236}">
                <a16:creationId xmlns:a16="http://schemas.microsoft.com/office/drawing/2014/main" id="{B7D01DA6-8C49-48F6-B22B-AAE9768F3D0E}"/>
              </a:ext>
            </a:extLst>
          </p:cNvPr>
          <p:cNvGraphicFramePr>
            <a:graphicFrameLocks noGrp="1"/>
          </p:cNvGraphicFramePr>
          <p:nvPr>
            <p:extLst>
              <p:ext uri="{D42A27DB-BD31-4B8C-83A1-F6EECF244321}">
                <p14:modId xmlns:p14="http://schemas.microsoft.com/office/powerpoint/2010/main" val="4292739435"/>
              </p:ext>
            </p:extLst>
          </p:nvPr>
        </p:nvGraphicFramePr>
        <p:xfrm>
          <a:off x="425690" y="2372237"/>
          <a:ext cx="11340620" cy="1381760"/>
        </p:xfrm>
        <a:graphic>
          <a:graphicData uri="http://schemas.openxmlformats.org/drawingml/2006/table">
            <a:tbl>
              <a:tblPr firstRow="1" bandRow="1">
                <a:tableStyleId>{5C22544A-7EE6-4342-B048-85BDC9FD1C3A}</a:tableStyleId>
              </a:tblPr>
              <a:tblGrid>
                <a:gridCol w="330811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4146310">
                  <a:extLst>
                    <a:ext uri="{9D8B030D-6E8A-4147-A177-3AD203B41FA5}">
                      <a16:colId xmlns:a16="http://schemas.microsoft.com/office/drawing/2014/main" val="20003"/>
                    </a:ext>
                  </a:extLst>
                </a:gridCol>
              </a:tblGrid>
              <a:tr h="370840">
                <a:tc>
                  <a:txBody>
                    <a:bodyPr/>
                    <a:lstStyle/>
                    <a:p>
                      <a:pPr algn="ctr"/>
                      <a:r>
                        <a:rPr lang="en-US" dirty="0"/>
                        <a:t>Project</a:t>
                      </a:r>
                    </a:p>
                  </a:txBody>
                  <a:tcPr>
                    <a:solidFill>
                      <a:schemeClr val="tx2"/>
                    </a:solidFill>
                  </a:tcPr>
                </a:tc>
                <a:tc>
                  <a:txBody>
                    <a:bodyPr/>
                    <a:lstStyle/>
                    <a:p>
                      <a:pPr algn="ctr"/>
                      <a:r>
                        <a:rPr lang="en-US" dirty="0"/>
                        <a:t>Active/Non-Active</a:t>
                      </a:r>
                    </a:p>
                  </a:txBody>
                  <a:tcPr>
                    <a:solidFill>
                      <a:schemeClr val="tx2"/>
                    </a:solidFill>
                  </a:tcPr>
                </a:tc>
                <a:tc>
                  <a:txBody>
                    <a:bodyPr/>
                    <a:lstStyle/>
                    <a:p>
                      <a:pPr algn="ctr"/>
                      <a:r>
                        <a:rPr lang="en-US" dirty="0"/>
                        <a:t>Account Balance</a:t>
                      </a:r>
                    </a:p>
                  </a:txBody>
                  <a:tcPr>
                    <a:solidFill>
                      <a:schemeClr val="tx2"/>
                    </a:solidFill>
                  </a:tcPr>
                </a:tc>
                <a:tc>
                  <a:txBody>
                    <a:bodyPr/>
                    <a:lstStyle/>
                    <a:p>
                      <a:pPr algn="ctr"/>
                      <a:r>
                        <a:rPr lang="en-US" dirty="0"/>
                        <a:t>Revenue Source</a:t>
                      </a:r>
                    </a:p>
                  </a:txBody>
                  <a:tcPr>
                    <a:solidFill>
                      <a:schemeClr val="tx2"/>
                    </a:solidFill>
                  </a:tcPr>
                </a:tc>
                <a:extLst>
                  <a:ext uri="{0D108BD9-81ED-4DB2-BD59-A6C34878D82A}">
                    <a16:rowId xmlns:a16="http://schemas.microsoft.com/office/drawing/2014/main" val="10000"/>
                  </a:ext>
                </a:extLst>
              </a:tr>
              <a:tr h="370840">
                <a:tc>
                  <a:txBody>
                    <a:bodyPr/>
                    <a:lstStyle/>
                    <a:p>
                      <a:r>
                        <a:rPr lang="en-US" dirty="0"/>
                        <a:t>Nursing Academic Building</a:t>
                      </a:r>
                    </a:p>
                  </a:txBody>
                  <a:tcPr/>
                </a:tc>
                <a:tc>
                  <a:txBody>
                    <a:bodyPr/>
                    <a:lstStyle/>
                    <a:p>
                      <a:pPr algn="ctr"/>
                      <a:r>
                        <a:rPr lang="en-US" dirty="0"/>
                        <a:t>Active</a:t>
                      </a:r>
                    </a:p>
                  </a:txBody>
                  <a:tcPr/>
                </a:tc>
                <a:tc>
                  <a:txBody>
                    <a:bodyPr/>
                    <a:lstStyle/>
                    <a:p>
                      <a:pPr algn="r"/>
                      <a:r>
                        <a:rPr lang="en-US" dirty="0"/>
                        <a:t>$5,000,000</a:t>
                      </a:r>
                    </a:p>
                  </a:txBody>
                  <a:tcPr/>
                </a:tc>
                <a:tc>
                  <a:txBody>
                    <a:bodyPr/>
                    <a:lstStyle/>
                    <a:p>
                      <a:pPr algn="r"/>
                      <a:r>
                        <a:rPr lang="en-US" dirty="0"/>
                        <a:t>Appropriated State Funds – Proviso 118.18</a:t>
                      </a:r>
                    </a:p>
                  </a:txBody>
                  <a:tcPr/>
                </a:tc>
                <a:extLst>
                  <a:ext uri="{0D108BD9-81ED-4DB2-BD59-A6C34878D82A}">
                    <a16:rowId xmlns:a16="http://schemas.microsoft.com/office/drawing/2014/main" val="10001"/>
                  </a:ext>
                </a:extLst>
              </a:tr>
              <a:tr h="370840">
                <a:tc>
                  <a:txBody>
                    <a:bodyPr/>
                    <a:lstStyle/>
                    <a:p>
                      <a:r>
                        <a:rPr lang="en-US" dirty="0"/>
                        <a:t>Maintenance, Renovation &amp; Replacement</a:t>
                      </a:r>
                    </a:p>
                  </a:txBody>
                  <a:tcPr/>
                </a:tc>
                <a:tc>
                  <a:txBody>
                    <a:bodyPr/>
                    <a:lstStyle/>
                    <a:p>
                      <a:pPr algn="ctr"/>
                      <a:r>
                        <a:rPr lang="en-US" dirty="0"/>
                        <a:t>Active</a:t>
                      </a:r>
                    </a:p>
                  </a:txBody>
                  <a:tcPr/>
                </a:tc>
                <a:tc>
                  <a:txBody>
                    <a:bodyPr/>
                    <a:lstStyle/>
                    <a:p>
                      <a:pPr algn="r"/>
                      <a:r>
                        <a:rPr lang="en-US" dirty="0"/>
                        <a:t>$5,214,471</a:t>
                      </a:r>
                    </a:p>
                  </a:txBody>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Appropriated State Funds – Proviso 118.18</a:t>
                      </a:r>
                    </a:p>
                    <a:p>
                      <a:pPr algn="r"/>
                      <a:endParaRPr lang="en-US" dirty="0"/>
                    </a:p>
                  </a:txBody>
                  <a:tcPr/>
                </a:tc>
                <a:extLst>
                  <a:ext uri="{0D108BD9-81ED-4DB2-BD59-A6C34878D82A}">
                    <a16:rowId xmlns:a16="http://schemas.microsoft.com/office/drawing/2014/main" val="201242347"/>
                  </a:ext>
                </a:extLst>
              </a:tr>
            </a:tbl>
          </a:graphicData>
        </a:graphic>
      </p:graphicFrame>
    </p:spTree>
    <p:extLst>
      <p:ext uri="{BB962C8B-B14F-4D97-AF65-F5344CB8AC3E}">
        <p14:creationId xmlns:p14="http://schemas.microsoft.com/office/powerpoint/2010/main" val="1490896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46E49E-5563-4283-B05A-E3F595B95C66}"/>
              </a:ext>
            </a:extLst>
          </p:cNvPr>
          <p:cNvSpPr>
            <a:spLocks noGrp="1"/>
          </p:cNvSpPr>
          <p:nvPr>
            <p:ph type="sldNum" sz="quarter" idx="12"/>
          </p:nvPr>
        </p:nvSpPr>
        <p:spPr/>
        <p:txBody>
          <a:bodyPr/>
          <a:lstStyle/>
          <a:p>
            <a:fld id="{0EBF85CB-8E6F-4C76-A97C-98828569AB90}" type="slidenum">
              <a:rPr lang="en-US" smtClean="0"/>
              <a:pPr/>
              <a:t>33</a:t>
            </a:fld>
            <a:endParaRPr lang="en-US" dirty="0"/>
          </a:p>
        </p:txBody>
      </p:sp>
      <p:sp>
        <p:nvSpPr>
          <p:cNvPr id="5" name="Rectangle 4">
            <a:extLst>
              <a:ext uri="{FF2B5EF4-FFF2-40B4-BE49-F238E27FC236}">
                <a16:creationId xmlns:a16="http://schemas.microsoft.com/office/drawing/2014/main" id="{4903F885-CD84-4222-B218-EC2582D3AC59}"/>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1B969DF-E7BE-40CF-8F79-82FA60801A5E}"/>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Maintenance</a:t>
            </a:r>
          </a:p>
        </p:txBody>
      </p:sp>
      <p:sp>
        <p:nvSpPr>
          <p:cNvPr id="7" name="Rectangle 6">
            <a:extLst>
              <a:ext uri="{FF2B5EF4-FFF2-40B4-BE49-F238E27FC236}">
                <a16:creationId xmlns:a16="http://schemas.microsoft.com/office/drawing/2014/main" id="{5A8583C5-D8D8-4C77-BFC6-A9BAB1DCDA1A}"/>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9C0CCBF4-CDD7-4D80-8ED8-7029EBC5BDF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graphicFrame>
        <p:nvGraphicFramePr>
          <p:cNvPr id="9" name="Table 8">
            <a:extLst>
              <a:ext uri="{FF2B5EF4-FFF2-40B4-BE49-F238E27FC236}">
                <a16:creationId xmlns:a16="http://schemas.microsoft.com/office/drawing/2014/main" id="{316637FE-B7CC-406E-869E-8B05150CAD2B}"/>
              </a:ext>
            </a:extLst>
          </p:cNvPr>
          <p:cNvGraphicFramePr>
            <a:graphicFrameLocks noGrp="1"/>
          </p:cNvGraphicFramePr>
          <p:nvPr>
            <p:extLst>
              <p:ext uri="{D42A27DB-BD31-4B8C-83A1-F6EECF244321}">
                <p14:modId xmlns:p14="http://schemas.microsoft.com/office/powerpoint/2010/main" val="3416822255"/>
              </p:ext>
            </p:extLst>
          </p:nvPr>
        </p:nvGraphicFramePr>
        <p:xfrm>
          <a:off x="1344617" y="2106418"/>
          <a:ext cx="9502765" cy="3337560"/>
        </p:xfrm>
        <a:graphic>
          <a:graphicData uri="http://schemas.openxmlformats.org/drawingml/2006/table">
            <a:tbl>
              <a:tblPr firstRow="1" bandRow="1">
                <a:tableStyleId>{5C22544A-7EE6-4342-B048-85BDC9FD1C3A}</a:tableStyleId>
              </a:tblPr>
              <a:tblGrid>
                <a:gridCol w="6065594">
                  <a:extLst>
                    <a:ext uri="{9D8B030D-6E8A-4147-A177-3AD203B41FA5}">
                      <a16:colId xmlns:a16="http://schemas.microsoft.com/office/drawing/2014/main" val="20000"/>
                    </a:ext>
                  </a:extLst>
                </a:gridCol>
                <a:gridCol w="3437171">
                  <a:extLst>
                    <a:ext uri="{9D8B030D-6E8A-4147-A177-3AD203B41FA5}">
                      <a16:colId xmlns:a16="http://schemas.microsoft.com/office/drawing/2014/main" val="20001"/>
                    </a:ext>
                  </a:extLst>
                </a:gridCol>
              </a:tblGrid>
              <a:tr h="370840">
                <a:tc>
                  <a:txBody>
                    <a:bodyPr/>
                    <a:lstStyle/>
                    <a:p>
                      <a:pPr algn="ctr"/>
                      <a:r>
                        <a:rPr lang="en-US" sz="1400" dirty="0"/>
                        <a:t>Project</a:t>
                      </a:r>
                    </a:p>
                  </a:txBody>
                  <a:tcPr>
                    <a:solidFill>
                      <a:schemeClr val="tx2"/>
                    </a:solidFill>
                  </a:tcPr>
                </a:tc>
                <a:tc>
                  <a:txBody>
                    <a:bodyPr/>
                    <a:lstStyle/>
                    <a:p>
                      <a:pPr algn="ctr"/>
                      <a:r>
                        <a:rPr lang="en-US" sz="1400" dirty="0"/>
                        <a:t>Budget</a:t>
                      </a:r>
                    </a:p>
                  </a:txBody>
                  <a:tcPr>
                    <a:solidFill>
                      <a:schemeClr val="tx2"/>
                    </a:solidFill>
                  </a:tcPr>
                </a:tc>
                <a:extLst>
                  <a:ext uri="{0D108BD9-81ED-4DB2-BD59-A6C34878D82A}">
                    <a16:rowId xmlns:a16="http://schemas.microsoft.com/office/drawing/2014/main" val="10000"/>
                  </a:ext>
                </a:extLst>
              </a:tr>
              <a:tr h="370840">
                <a:tc>
                  <a:txBody>
                    <a:bodyPr/>
                    <a:lstStyle/>
                    <a:p>
                      <a:r>
                        <a:rPr lang="en-US" sz="1800" dirty="0"/>
                        <a:t>Modernization </a:t>
                      </a:r>
                      <a:r>
                        <a:rPr lang="en-US" sz="1800"/>
                        <a:t>and Update </a:t>
                      </a:r>
                      <a:r>
                        <a:rPr lang="en-US" sz="1800" dirty="0"/>
                        <a:t>to Elevators</a:t>
                      </a:r>
                    </a:p>
                  </a:txBody>
                  <a:tcPr/>
                </a:tc>
                <a:tc>
                  <a:txBody>
                    <a:bodyPr/>
                    <a:lstStyle/>
                    <a:p>
                      <a:pPr algn="r"/>
                      <a:r>
                        <a:rPr lang="en-US" sz="1800" dirty="0"/>
                        <a:t>$1,050,000</a:t>
                      </a:r>
                    </a:p>
                  </a:txBody>
                  <a:tcPr/>
                </a:tc>
                <a:extLst>
                  <a:ext uri="{0D108BD9-81ED-4DB2-BD59-A6C34878D82A}">
                    <a16:rowId xmlns:a16="http://schemas.microsoft.com/office/drawing/2014/main" val="10001"/>
                  </a:ext>
                </a:extLst>
              </a:tr>
              <a:tr h="370840">
                <a:tc>
                  <a:txBody>
                    <a:bodyPr/>
                    <a:lstStyle/>
                    <a:p>
                      <a:r>
                        <a:rPr lang="en-US" sz="1800" dirty="0"/>
                        <a:t>Pool Renovation and Pavilion Construction</a:t>
                      </a:r>
                    </a:p>
                  </a:txBody>
                  <a:tcPr/>
                </a:tc>
                <a:tc>
                  <a:txBody>
                    <a:bodyPr/>
                    <a:lstStyle/>
                    <a:p>
                      <a:pPr algn="r"/>
                      <a:r>
                        <a:rPr lang="en-US" sz="1800" dirty="0"/>
                        <a:t>$1,200,000</a:t>
                      </a:r>
                    </a:p>
                  </a:txBody>
                  <a:tcPr/>
                </a:tc>
                <a:extLst>
                  <a:ext uri="{0D108BD9-81ED-4DB2-BD59-A6C34878D82A}">
                    <a16:rowId xmlns:a16="http://schemas.microsoft.com/office/drawing/2014/main" val="1343310950"/>
                  </a:ext>
                </a:extLst>
              </a:tr>
              <a:tr h="370840">
                <a:tc>
                  <a:txBody>
                    <a:bodyPr/>
                    <a:lstStyle/>
                    <a:p>
                      <a:r>
                        <a:rPr lang="en-US" sz="1800" dirty="0"/>
                        <a:t>Intramural Field Renovation</a:t>
                      </a:r>
                    </a:p>
                  </a:txBody>
                  <a:tcPr/>
                </a:tc>
                <a:tc>
                  <a:txBody>
                    <a:bodyPr/>
                    <a:lstStyle/>
                    <a:p>
                      <a:pPr algn="r"/>
                      <a:r>
                        <a:rPr lang="en-US" sz="1800" dirty="0"/>
                        <a:t>$1,250,000</a:t>
                      </a:r>
                    </a:p>
                  </a:txBody>
                  <a:tcPr/>
                </a:tc>
                <a:extLst>
                  <a:ext uri="{0D108BD9-81ED-4DB2-BD59-A6C34878D82A}">
                    <a16:rowId xmlns:a16="http://schemas.microsoft.com/office/drawing/2014/main" val="2310967214"/>
                  </a:ext>
                </a:extLst>
              </a:tr>
              <a:tr h="370840">
                <a:tc>
                  <a:txBody>
                    <a:bodyPr/>
                    <a:lstStyle/>
                    <a:p>
                      <a:r>
                        <a:rPr lang="en-US" sz="1800" dirty="0"/>
                        <a:t>Lander Uptown Office Space Renovation/HVAC</a:t>
                      </a:r>
                    </a:p>
                  </a:txBody>
                  <a:tcPr/>
                </a:tc>
                <a:tc>
                  <a:txBody>
                    <a:bodyPr/>
                    <a:lstStyle/>
                    <a:p>
                      <a:pPr algn="r"/>
                      <a:r>
                        <a:rPr lang="en-US" sz="1800" dirty="0"/>
                        <a:t>$1,750,000</a:t>
                      </a:r>
                    </a:p>
                  </a:txBody>
                  <a:tcPr/>
                </a:tc>
                <a:extLst>
                  <a:ext uri="{0D108BD9-81ED-4DB2-BD59-A6C34878D82A}">
                    <a16:rowId xmlns:a16="http://schemas.microsoft.com/office/drawing/2014/main" val="3416935680"/>
                  </a:ext>
                </a:extLst>
              </a:tr>
              <a:tr h="370840">
                <a:tc>
                  <a:txBody>
                    <a:bodyPr/>
                    <a:lstStyle/>
                    <a:p>
                      <a:r>
                        <a:rPr lang="en-US" sz="1800" dirty="0"/>
                        <a:t>Parking lot</a:t>
                      </a:r>
                      <a:r>
                        <a:rPr lang="en-US" sz="1800" baseline="0" dirty="0"/>
                        <a:t> and </a:t>
                      </a:r>
                      <a:r>
                        <a:rPr lang="en-US" sz="1800" dirty="0"/>
                        <a:t>Sidewalk Repairs</a:t>
                      </a:r>
                    </a:p>
                  </a:txBody>
                  <a:tcPr/>
                </a:tc>
                <a:tc>
                  <a:txBody>
                    <a:bodyPr/>
                    <a:lstStyle/>
                    <a:p>
                      <a:pPr algn="r"/>
                      <a:r>
                        <a:rPr lang="en-US" sz="1800" dirty="0"/>
                        <a:t>$275,000</a:t>
                      </a:r>
                    </a:p>
                  </a:txBody>
                  <a:tcPr/>
                </a:tc>
                <a:extLst>
                  <a:ext uri="{0D108BD9-81ED-4DB2-BD59-A6C34878D82A}">
                    <a16:rowId xmlns:a16="http://schemas.microsoft.com/office/drawing/2014/main" val="10002"/>
                  </a:ext>
                </a:extLst>
              </a:tr>
              <a:tr h="370840">
                <a:tc>
                  <a:txBody>
                    <a:bodyPr/>
                    <a:lstStyle/>
                    <a:p>
                      <a:r>
                        <a:rPr lang="en-US" sz="1800" dirty="0"/>
                        <a:t>Enrollment Services Revitalization</a:t>
                      </a:r>
                    </a:p>
                  </a:txBody>
                  <a:tcPr/>
                </a:tc>
                <a:tc>
                  <a:txBody>
                    <a:bodyPr/>
                    <a:lstStyle/>
                    <a:p>
                      <a:pPr algn="r"/>
                      <a:r>
                        <a:rPr lang="en-US" sz="1800" dirty="0"/>
                        <a:t>$151,852</a:t>
                      </a:r>
                    </a:p>
                  </a:txBody>
                  <a:tcPr/>
                </a:tc>
                <a:extLst>
                  <a:ext uri="{0D108BD9-81ED-4DB2-BD59-A6C34878D82A}">
                    <a16:rowId xmlns:a16="http://schemas.microsoft.com/office/drawing/2014/main" val="2734336145"/>
                  </a:ext>
                </a:extLst>
              </a:tr>
              <a:tr h="370840">
                <a:tc>
                  <a:txBody>
                    <a:bodyPr/>
                    <a:lstStyle/>
                    <a:p>
                      <a:r>
                        <a:rPr lang="en-US" sz="1800" dirty="0"/>
                        <a:t>Post Office Relocation</a:t>
                      </a:r>
                    </a:p>
                  </a:txBody>
                  <a:tcPr/>
                </a:tc>
                <a:tc>
                  <a:txBody>
                    <a:bodyPr/>
                    <a:lstStyle/>
                    <a:p>
                      <a:pPr algn="r"/>
                      <a:r>
                        <a:rPr lang="en-US" sz="1800" dirty="0"/>
                        <a:t>$75,000</a:t>
                      </a:r>
                    </a:p>
                  </a:txBody>
                  <a:tcPr/>
                </a:tc>
                <a:extLst>
                  <a:ext uri="{0D108BD9-81ED-4DB2-BD59-A6C34878D82A}">
                    <a16:rowId xmlns:a16="http://schemas.microsoft.com/office/drawing/2014/main" val="2072850973"/>
                  </a:ext>
                </a:extLst>
              </a:tr>
              <a:tr h="370840">
                <a:tc>
                  <a:txBody>
                    <a:bodyPr/>
                    <a:lstStyle/>
                    <a:p>
                      <a:r>
                        <a:rPr lang="en-US" sz="1800" b="1" dirty="0"/>
                        <a:t>TOTAL</a:t>
                      </a:r>
                    </a:p>
                  </a:txBody>
                  <a:tcPr/>
                </a:tc>
                <a:tc>
                  <a:txBody>
                    <a:bodyPr/>
                    <a:lstStyle/>
                    <a:p>
                      <a:pPr algn="r"/>
                      <a:r>
                        <a:rPr lang="en-US" sz="1800" b="1" dirty="0"/>
                        <a:t>$5,751,852</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31426763"/>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lgn="just">
              <a:buClrTx/>
              <a:buSzPct val="100000"/>
            </a:pPr>
            <a:r>
              <a:rPr lang="en-US" dirty="0">
                <a:latin typeface="Calibri" panose="020F0502020204030204" pitchFamily="34" charset="0"/>
              </a:rPr>
              <a:t>Lander University’s campus is beautiful!  It is regularly maintained and an annual maintenance plan is consistently followed.</a:t>
            </a:r>
          </a:p>
          <a:p>
            <a:pPr marL="0" indent="0" algn="just">
              <a:buClrTx/>
              <a:buSzPct val="100000"/>
              <a:buNone/>
            </a:pPr>
            <a:endParaRPr lang="en-US" sz="1100" dirty="0">
              <a:latin typeface="Calibri" panose="020F0502020204030204" pitchFamily="34" charset="0"/>
            </a:endParaRPr>
          </a:p>
          <a:p>
            <a:pPr algn="just">
              <a:buClrTx/>
              <a:buSzPct val="100000"/>
            </a:pPr>
            <a:r>
              <a:rPr lang="en-US" dirty="0">
                <a:latin typeface="Calibri" panose="020F0502020204030204" pitchFamily="34" charset="0"/>
              </a:rPr>
              <a:t>The University defines critical maintenance as maintenance items relating to facilities necessary to maintain full utility of the facilities which have been postponed due to a lack of funding or other contributing factors.</a:t>
            </a:r>
          </a:p>
          <a:p>
            <a:pPr marL="0" indent="0" algn="just">
              <a:buClrTx/>
              <a:buSzPct val="100000"/>
              <a:buNone/>
            </a:pPr>
            <a:endParaRPr lang="en-US" sz="1100" dirty="0">
              <a:latin typeface="Calibri" panose="020F0502020204030204" pitchFamily="34" charset="0"/>
            </a:endParaRPr>
          </a:p>
          <a:p>
            <a:pPr algn="just">
              <a:buClrTx/>
              <a:buSzPct val="100000"/>
            </a:pPr>
            <a:r>
              <a:rPr lang="en-US" dirty="0">
                <a:latin typeface="Calibri" panose="020F0502020204030204" pitchFamily="34" charset="0"/>
              </a:rPr>
              <a:t>The University has a critical maintenance plan.  Under this plan, the University has been addressing the most critical issues as time and funding permit.  The critical maintenance funds appropriated by the General Assembly have been essential in addressing these needs.</a:t>
            </a:r>
          </a:p>
          <a:p>
            <a:pPr marL="0" indent="0" algn="just">
              <a:buClrTx/>
              <a:buSzPct val="100000"/>
              <a:buNone/>
            </a:pPr>
            <a:endParaRPr lang="en-US" sz="1100" dirty="0">
              <a:latin typeface="Calibri" panose="020F0502020204030204" pitchFamily="34" charset="0"/>
            </a:endParaRPr>
          </a:p>
          <a:p>
            <a:pPr algn="just">
              <a:buClrTx/>
              <a:buSzPct val="100000"/>
            </a:pPr>
            <a:r>
              <a:rPr lang="en-US" dirty="0">
                <a:latin typeface="Calibri" panose="020F0502020204030204" pitchFamily="34" charset="0"/>
              </a:rPr>
              <a:t>Current critical maintenance projects include modernization and update of elevators, pool renovation and pavilion construction, intramural field renovation, Lander Uptown renovation/HVAC upgrade, parking lot and sidewalk repairs, enrollment services revitalization, and post office relocation.</a:t>
            </a:r>
          </a:p>
          <a:p>
            <a:pPr marL="0" indent="0" algn="just">
              <a:buClrTx/>
              <a:buSzPct val="100000"/>
              <a:buNone/>
            </a:pPr>
            <a:endParaRPr lang="en-US" sz="1300" dirty="0">
              <a:latin typeface="Calibri" panose="020F0502020204030204" pitchFamily="34" charset="0"/>
            </a:endParaRPr>
          </a:p>
          <a:p>
            <a:pPr algn="just">
              <a:buClrTx/>
              <a:buSzPct val="100000"/>
            </a:pPr>
            <a:r>
              <a:rPr lang="en-US" dirty="0">
                <a:latin typeface="Calibri" panose="020F0502020204030204" pitchFamily="34" charset="0"/>
              </a:rPr>
              <a:t>It would cost $10,603,287 to get University Education &amp; General facilities to an 80% condition.</a:t>
            </a:r>
          </a:p>
          <a:p>
            <a:pPr marL="0" indent="0" algn="just">
              <a:buClrTx/>
              <a:buSzPct val="100000"/>
              <a:buNone/>
            </a:pPr>
            <a:endParaRPr lang="en-US" sz="13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EBF85CB-8E6F-4C76-A97C-98828569AB90}" type="slidenum">
              <a:rPr lang="en-US" smtClean="0"/>
              <a:pPr/>
              <a:t>34</a:t>
            </a:fld>
            <a:endParaRPr lang="en-US" dirty="0"/>
          </a:p>
        </p:txBody>
      </p:sp>
      <p:sp>
        <p:nvSpPr>
          <p:cNvPr id="7" name="Rectangle 6">
            <a:extLst>
              <a:ext uri="{FF2B5EF4-FFF2-40B4-BE49-F238E27FC236}">
                <a16:creationId xmlns:a16="http://schemas.microsoft.com/office/drawing/2014/main" id="{91FE34D1-6DFB-4F35-ADE6-06DDEE63DE22}"/>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A7E6693-75F9-4FA2-8179-35F4C4523C3A}"/>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Maintenance</a:t>
            </a:r>
          </a:p>
        </p:txBody>
      </p:sp>
      <p:sp>
        <p:nvSpPr>
          <p:cNvPr id="9" name="Rectangle 8">
            <a:extLst>
              <a:ext uri="{FF2B5EF4-FFF2-40B4-BE49-F238E27FC236}">
                <a16:creationId xmlns:a16="http://schemas.microsoft.com/office/drawing/2014/main" id="{B080D6EE-C643-4D42-8199-01AF29746985}"/>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15BD7E08-DB25-4A59-ACCE-2291B1E0CC4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spTree>
    <p:extLst>
      <p:ext uri="{BB962C8B-B14F-4D97-AF65-F5344CB8AC3E}">
        <p14:creationId xmlns:p14="http://schemas.microsoft.com/office/powerpoint/2010/main" val="4094877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CA3885-9B7B-4238-B049-27E38DE18252}"/>
              </a:ext>
            </a:extLst>
          </p:cNvPr>
          <p:cNvSpPr>
            <a:spLocks noGrp="1"/>
          </p:cNvSpPr>
          <p:nvPr>
            <p:ph type="sldNum" sz="quarter" idx="12"/>
          </p:nvPr>
        </p:nvSpPr>
        <p:spPr/>
        <p:txBody>
          <a:bodyPr/>
          <a:lstStyle/>
          <a:p>
            <a:fld id="{0EBF85CB-8E6F-4C76-A97C-98828569AB90}" type="slidenum">
              <a:rPr lang="en-US" smtClean="0"/>
              <a:pPr/>
              <a:t>35</a:t>
            </a:fld>
            <a:endParaRPr lang="en-US" dirty="0"/>
          </a:p>
        </p:txBody>
      </p:sp>
      <p:sp>
        <p:nvSpPr>
          <p:cNvPr id="3" name="Rectangle 2">
            <a:extLst>
              <a:ext uri="{FF2B5EF4-FFF2-40B4-BE49-F238E27FC236}">
                <a16:creationId xmlns:a16="http://schemas.microsoft.com/office/drawing/2014/main" id="{3C4EA3EA-4D78-4CC2-BCBA-46A4666D5367}"/>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AE922D7-6379-4D55-9794-2A23EFE2B668}"/>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EADA5D2-9482-4EFF-929F-84CC043508B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pic>
        <p:nvPicPr>
          <p:cNvPr id="7" name="Picture 6">
            <a:extLst>
              <a:ext uri="{FF2B5EF4-FFF2-40B4-BE49-F238E27FC236}">
                <a16:creationId xmlns:a16="http://schemas.microsoft.com/office/drawing/2014/main" id="{E8737D7A-63F0-4F85-A848-5BA92AFE9868}"/>
              </a:ext>
            </a:extLst>
          </p:cNvPr>
          <p:cNvPicPr/>
          <p:nvPr/>
        </p:nvPicPr>
        <p:blipFill>
          <a:blip r:embed="rId4"/>
          <a:stretch>
            <a:fillRect/>
          </a:stretch>
        </p:blipFill>
        <p:spPr>
          <a:xfrm>
            <a:off x="1290873" y="1096305"/>
            <a:ext cx="9610253" cy="5486400"/>
          </a:xfrm>
          <a:prstGeom prst="rect">
            <a:avLst/>
          </a:prstGeom>
        </p:spPr>
      </p:pic>
    </p:spTree>
    <p:extLst>
      <p:ext uri="{BB962C8B-B14F-4D97-AF65-F5344CB8AC3E}">
        <p14:creationId xmlns:p14="http://schemas.microsoft.com/office/powerpoint/2010/main" val="151698121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56720" y="2529862"/>
            <a:ext cx="5181600" cy="2062103"/>
          </a:xfrm>
          <a:ln>
            <a:solidFill>
              <a:schemeClr val="tx1"/>
            </a:solidFill>
          </a:ln>
        </p:spPr>
        <p:txBody>
          <a:bodyPr>
            <a:spAutoFit/>
          </a:bodyPr>
          <a:lstStyle/>
          <a:p>
            <a:r>
              <a:rPr lang="en-US" sz="2400" b="1" u="sng" dirty="0"/>
              <a:t>Student Share: $4,887,219</a:t>
            </a:r>
          </a:p>
          <a:p>
            <a:pPr marL="0" indent="0">
              <a:buNone/>
            </a:pPr>
            <a:r>
              <a:rPr lang="en-US" sz="2000" dirty="0"/>
              <a:t>Funds went directly to students using the same methodology as the student share of HEERF II, however amounts changed based on the increased allocation.  These emergency grants were distributed in November 2021.</a:t>
            </a:r>
          </a:p>
        </p:txBody>
      </p:sp>
      <p:sp>
        <p:nvSpPr>
          <p:cNvPr id="4" name="Content Placeholder 3"/>
          <p:cNvSpPr>
            <a:spLocks noGrp="1"/>
          </p:cNvSpPr>
          <p:nvPr>
            <p:ph sz="half" idx="2"/>
          </p:nvPr>
        </p:nvSpPr>
        <p:spPr>
          <a:xfrm>
            <a:off x="6253681" y="2529862"/>
            <a:ext cx="5181600" cy="2141099"/>
          </a:xfrm>
          <a:ln>
            <a:solidFill>
              <a:schemeClr val="tx1"/>
            </a:solidFill>
          </a:ln>
        </p:spPr>
        <p:txBody>
          <a:bodyPr>
            <a:spAutoFit/>
          </a:bodyPr>
          <a:lstStyle/>
          <a:p>
            <a:r>
              <a:rPr lang="en-US" sz="2400" b="1" u="sng" dirty="0"/>
              <a:t>Institutional Share: $4,855,094</a:t>
            </a:r>
          </a:p>
          <a:p>
            <a:pPr marL="0" indent="0">
              <a:lnSpc>
                <a:spcPct val="90000"/>
              </a:lnSpc>
              <a:spcBef>
                <a:spcPts val="1000"/>
              </a:spcBef>
              <a:buNone/>
            </a:pPr>
            <a:r>
              <a:rPr lang="en-US" sz="1600" dirty="0"/>
              <a:t>Expenditures include social distancing measures, medical supplies/PPE, cost to disinfect public areas, campus safety &amp; operations, IT to include telework, and housing costs associated with closures, reducing occupancy, off-campus quarantines, lost revenue and tuition discounts. Funds have been used to reimburse lost revenue from cancelled summer camps. All funds to be spent by May 14, 2022.</a:t>
            </a:r>
          </a:p>
        </p:txBody>
      </p:sp>
      <p:sp>
        <p:nvSpPr>
          <p:cNvPr id="5" name="Slide Number Placeholder 4"/>
          <p:cNvSpPr>
            <a:spLocks noGrp="1"/>
          </p:cNvSpPr>
          <p:nvPr>
            <p:ph type="sldNum" sz="quarter" idx="12"/>
          </p:nvPr>
        </p:nvSpPr>
        <p:spPr/>
        <p:txBody>
          <a:bodyPr/>
          <a:lstStyle/>
          <a:p>
            <a:fld id="{814A5708-8A9D-4673-9AAD-6123BFFF467B}" type="slidenum">
              <a:rPr lang="en-US" smtClean="0">
                <a:solidFill>
                  <a:schemeClr val="tx1"/>
                </a:solidFill>
              </a:rPr>
              <a:t>4</a:t>
            </a:fld>
            <a:endParaRPr lang="en-US" dirty="0">
              <a:solidFill>
                <a:schemeClr val="tx1"/>
              </a:solidFill>
            </a:endParaRPr>
          </a:p>
        </p:txBody>
      </p:sp>
      <p:sp>
        <p:nvSpPr>
          <p:cNvPr id="6" name="Rectangle 5"/>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COVID-19 Expenditures</a:t>
            </a:r>
          </a:p>
        </p:txBody>
      </p:sp>
      <p:sp>
        <p:nvSpPr>
          <p:cNvPr id="9" name="Rectangle 8"/>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sp>
        <p:nvSpPr>
          <p:cNvPr id="2" name="TextBox 1"/>
          <p:cNvSpPr txBox="1"/>
          <p:nvPr/>
        </p:nvSpPr>
        <p:spPr>
          <a:xfrm>
            <a:off x="2981608" y="1422262"/>
            <a:ext cx="6228784" cy="461665"/>
          </a:xfrm>
          <a:prstGeom prst="rect">
            <a:avLst/>
          </a:prstGeom>
          <a:noFill/>
          <a:ln>
            <a:solidFill>
              <a:schemeClr val="tx1"/>
            </a:solidFill>
          </a:ln>
        </p:spPr>
        <p:txBody>
          <a:bodyPr wrap="square" rtlCol="0">
            <a:spAutoFit/>
          </a:bodyPr>
          <a:lstStyle/>
          <a:p>
            <a:pPr algn="ctr"/>
            <a:r>
              <a:rPr lang="en-US" sz="2400" b="1" dirty="0"/>
              <a:t>Federal HEERF III Funding:  $10,168,323 in total</a:t>
            </a:r>
          </a:p>
        </p:txBody>
      </p:sp>
      <p:cxnSp>
        <p:nvCxnSpPr>
          <p:cNvPr id="15" name="Straight Arrow Connector 14"/>
          <p:cNvCxnSpPr>
            <a:cxnSpLocks/>
            <a:stCxn id="2" idx="2"/>
          </p:cNvCxnSpPr>
          <p:nvPr/>
        </p:nvCxnSpPr>
        <p:spPr>
          <a:xfrm flipH="1">
            <a:off x="5223850" y="1883927"/>
            <a:ext cx="872150" cy="578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a:stCxn id="2" idx="2"/>
          </p:cNvCxnSpPr>
          <p:nvPr/>
        </p:nvCxnSpPr>
        <p:spPr>
          <a:xfrm>
            <a:off x="6096000" y="1883927"/>
            <a:ext cx="838954" cy="578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78845999-8C2D-4C6B-9F50-BB927218AFAF}"/>
              </a:ext>
            </a:extLst>
          </p:cNvPr>
          <p:cNvSpPr txBox="1">
            <a:spLocks/>
          </p:cNvSpPr>
          <p:nvPr/>
        </p:nvSpPr>
        <p:spPr>
          <a:xfrm>
            <a:off x="3581401" y="5147345"/>
            <a:ext cx="5181600" cy="1383969"/>
          </a:xfrm>
          <a:prstGeom prst="rect">
            <a:avLst/>
          </a:prstGeom>
          <a:ln>
            <a:solidFill>
              <a:schemeClr val="tx1"/>
            </a:solidFill>
          </a:ln>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u="sng" dirty="0"/>
              <a:t>Strengthening Institutions: $426,010</a:t>
            </a:r>
          </a:p>
          <a:p>
            <a:pPr marL="0" indent="0">
              <a:buFont typeface="Arial" panose="020B0604020202020204" pitchFamily="34" charset="0"/>
              <a:buNone/>
            </a:pPr>
            <a:r>
              <a:rPr lang="en-US" sz="2000" dirty="0"/>
              <a:t>Funds will be used to reimburse expenditures stated above.  All funds to be spent by May 14, 2022.</a:t>
            </a:r>
          </a:p>
        </p:txBody>
      </p:sp>
      <p:cxnSp>
        <p:nvCxnSpPr>
          <p:cNvPr id="14" name="Straight Arrow Connector 13">
            <a:extLst>
              <a:ext uri="{FF2B5EF4-FFF2-40B4-BE49-F238E27FC236}">
                <a16:creationId xmlns:a16="http://schemas.microsoft.com/office/drawing/2014/main" id="{D98DA9DA-FC83-43E6-9199-13F2EFD5DF6E}"/>
              </a:ext>
            </a:extLst>
          </p:cNvPr>
          <p:cNvCxnSpPr>
            <a:cxnSpLocks/>
            <a:stCxn id="2" idx="2"/>
          </p:cNvCxnSpPr>
          <p:nvPr/>
        </p:nvCxnSpPr>
        <p:spPr>
          <a:xfrm>
            <a:off x="6096000" y="1883927"/>
            <a:ext cx="0" cy="32634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186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EBF85CB-8E6F-4C76-A97C-98828569AB90}" type="slidenum">
              <a:rPr lang="en-US" smtClean="0"/>
              <a:pPr/>
              <a:t>5</a:t>
            </a:fld>
            <a:endParaRPr lang="en-US" dirty="0"/>
          </a:p>
        </p:txBody>
      </p:sp>
      <p:sp>
        <p:nvSpPr>
          <p:cNvPr id="10" name="Rectangle 9">
            <a:extLst>
              <a:ext uri="{FF2B5EF4-FFF2-40B4-BE49-F238E27FC236}">
                <a16:creationId xmlns:a16="http://schemas.microsoft.com/office/drawing/2014/main" id="{D2A95033-C392-4069-B8BB-2B8E294DD8BC}"/>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0FF38D2-005E-4645-BEEA-A604A6C8B9F9}"/>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Appropriations History</a:t>
            </a:r>
          </a:p>
        </p:txBody>
      </p:sp>
      <p:sp>
        <p:nvSpPr>
          <p:cNvPr id="12" name="Rectangle 11">
            <a:extLst>
              <a:ext uri="{FF2B5EF4-FFF2-40B4-BE49-F238E27FC236}">
                <a16:creationId xmlns:a16="http://schemas.microsoft.com/office/drawing/2014/main" id="{04808432-E1FC-4733-8E5E-66FD06A1BF11}"/>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C7B9EA99-B8F5-4B51-A61B-B6EC23CC2B6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graphicFrame>
        <p:nvGraphicFramePr>
          <p:cNvPr id="14" name="Chart 13">
            <a:extLst>
              <a:ext uri="{FF2B5EF4-FFF2-40B4-BE49-F238E27FC236}">
                <a16:creationId xmlns:a16="http://schemas.microsoft.com/office/drawing/2014/main" id="{41D19987-163D-44AD-BE00-C27016ABAE4F}"/>
              </a:ext>
            </a:extLst>
          </p:cNvPr>
          <p:cNvGraphicFramePr/>
          <p:nvPr>
            <p:extLst>
              <p:ext uri="{D42A27DB-BD31-4B8C-83A1-F6EECF244321}">
                <p14:modId xmlns:p14="http://schemas.microsoft.com/office/powerpoint/2010/main" val="396546146"/>
              </p:ext>
            </p:extLst>
          </p:nvPr>
        </p:nvGraphicFramePr>
        <p:xfrm>
          <a:off x="3086766" y="1269284"/>
          <a:ext cx="5994323" cy="34969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Table 14">
            <a:extLst>
              <a:ext uri="{FF2B5EF4-FFF2-40B4-BE49-F238E27FC236}">
                <a16:creationId xmlns:a16="http://schemas.microsoft.com/office/drawing/2014/main" id="{E3ABAA20-E6E2-4A75-98A2-903E53BAF92B}"/>
              </a:ext>
            </a:extLst>
          </p:cNvPr>
          <p:cNvGraphicFramePr>
            <a:graphicFrameLocks noGrp="1"/>
          </p:cNvGraphicFramePr>
          <p:nvPr>
            <p:extLst>
              <p:ext uri="{D42A27DB-BD31-4B8C-83A1-F6EECF244321}">
                <p14:modId xmlns:p14="http://schemas.microsoft.com/office/powerpoint/2010/main" val="4052617034"/>
              </p:ext>
            </p:extLst>
          </p:nvPr>
        </p:nvGraphicFramePr>
        <p:xfrm>
          <a:off x="3083655" y="4868822"/>
          <a:ext cx="5994323" cy="1645920"/>
        </p:xfrm>
        <a:graphic>
          <a:graphicData uri="http://schemas.openxmlformats.org/drawingml/2006/table">
            <a:tbl>
              <a:tblPr firstRow="1" bandRow="1">
                <a:tableStyleId>{5C22544A-7EE6-4342-B048-85BDC9FD1C3A}</a:tableStyleId>
              </a:tblPr>
              <a:tblGrid>
                <a:gridCol w="2138546">
                  <a:extLst>
                    <a:ext uri="{9D8B030D-6E8A-4147-A177-3AD203B41FA5}">
                      <a16:colId xmlns:a16="http://schemas.microsoft.com/office/drawing/2014/main" val="20000"/>
                    </a:ext>
                  </a:extLst>
                </a:gridCol>
                <a:gridCol w="1285259">
                  <a:extLst>
                    <a:ext uri="{9D8B030D-6E8A-4147-A177-3AD203B41FA5}">
                      <a16:colId xmlns:a16="http://schemas.microsoft.com/office/drawing/2014/main" val="20002"/>
                    </a:ext>
                  </a:extLst>
                </a:gridCol>
                <a:gridCol w="1285259">
                  <a:extLst>
                    <a:ext uri="{9D8B030D-6E8A-4147-A177-3AD203B41FA5}">
                      <a16:colId xmlns:a16="http://schemas.microsoft.com/office/drawing/2014/main" val="20003"/>
                    </a:ext>
                  </a:extLst>
                </a:gridCol>
                <a:gridCol w="1285259">
                  <a:extLst>
                    <a:ext uri="{9D8B030D-6E8A-4147-A177-3AD203B41FA5}">
                      <a16:colId xmlns:a16="http://schemas.microsoft.com/office/drawing/2014/main" val="3966690704"/>
                    </a:ext>
                  </a:extLst>
                </a:gridCol>
              </a:tblGrid>
              <a:tr h="229574">
                <a:tc>
                  <a:txBody>
                    <a:bodyPr/>
                    <a:lstStyle/>
                    <a:p>
                      <a:endParaRPr lang="en-US" sz="1200" dirty="0"/>
                    </a:p>
                  </a:txBody>
                  <a:tcPr/>
                </a:tc>
                <a:tc>
                  <a:txBody>
                    <a:bodyPr/>
                    <a:lstStyle/>
                    <a:p>
                      <a:pPr algn="ctr"/>
                      <a:r>
                        <a:rPr lang="en-US" sz="1200" dirty="0"/>
                        <a:t>2020</a:t>
                      </a:r>
                    </a:p>
                  </a:txBody>
                  <a:tcPr/>
                </a:tc>
                <a:tc>
                  <a:txBody>
                    <a:bodyPr/>
                    <a:lstStyle/>
                    <a:p>
                      <a:pPr algn="ctr"/>
                      <a:r>
                        <a:rPr lang="en-US" sz="1200" dirty="0"/>
                        <a:t>2021</a:t>
                      </a:r>
                    </a:p>
                  </a:txBody>
                  <a:tcPr/>
                </a:tc>
                <a:tc>
                  <a:txBody>
                    <a:bodyPr/>
                    <a:lstStyle/>
                    <a:p>
                      <a:pPr algn="ctr"/>
                      <a:r>
                        <a:rPr lang="en-US" sz="1200" dirty="0"/>
                        <a:t>2022</a:t>
                      </a:r>
                    </a:p>
                  </a:txBody>
                  <a:tcPr/>
                </a:tc>
                <a:extLst>
                  <a:ext uri="{0D108BD9-81ED-4DB2-BD59-A6C34878D82A}">
                    <a16:rowId xmlns:a16="http://schemas.microsoft.com/office/drawing/2014/main" val="10000"/>
                  </a:ext>
                </a:extLst>
              </a:tr>
              <a:tr h="229574">
                <a:tc>
                  <a:txBody>
                    <a:bodyPr/>
                    <a:lstStyle/>
                    <a:p>
                      <a:r>
                        <a:rPr lang="en-US" sz="1200" dirty="0"/>
                        <a:t>Recurring</a:t>
                      </a:r>
                    </a:p>
                  </a:txBody>
                  <a:tcPr/>
                </a:tc>
                <a:tc>
                  <a:txBody>
                    <a:bodyPr/>
                    <a:lstStyle/>
                    <a:p>
                      <a:pPr algn="r"/>
                      <a:r>
                        <a:rPr lang="en-US" sz="1200" dirty="0"/>
                        <a:t>$9,649,016</a:t>
                      </a:r>
                    </a:p>
                  </a:txBody>
                  <a:tcPr/>
                </a:tc>
                <a:tc>
                  <a:txBody>
                    <a:bodyPr/>
                    <a:lstStyle/>
                    <a:p>
                      <a:pPr algn="r"/>
                      <a:r>
                        <a:rPr lang="en-US" sz="1200" dirty="0"/>
                        <a:t>$9,980,053</a:t>
                      </a:r>
                    </a:p>
                  </a:txBody>
                  <a:tcPr/>
                </a:tc>
                <a:tc>
                  <a:txBody>
                    <a:bodyPr/>
                    <a:lstStyle/>
                    <a:p>
                      <a:pPr algn="r"/>
                      <a:r>
                        <a:rPr lang="en-US" sz="1200" dirty="0"/>
                        <a:t>$11,880,546</a:t>
                      </a:r>
                    </a:p>
                  </a:txBody>
                  <a:tcPr/>
                </a:tc>
                <a:extLst>
                  <a:ext uri="{0D108BD9-81ED-4DB2-BD59-A6C34878D82A}">
                    <a16:rowId xmlns:a16="http://schemas.microsoft.com/office/drawing/2014/main" val="10001"/>
                  </a:ext>
                </a:extLst>
              </a:tr>
              <a:tr h="229574">
                <a:tc>
                  <a:txBody>
                    <a:bodyPr/>
                    <a:lstStyle/>
                    <a:p>
                      <a:r>
                        <a:rPr lang="en-US" sz="1200" dirty="0"/>
                        <a:t>Non-Recurring/Capital</a:t>
                      </a:r>
                    </a:p>
                  </a:txBody>
                  <a:tcPr/>
                </a:tc>
                <a:tc>
                  <a:txBody>
                    <a:bodyPr/>
                    <a:lstStyle/>
                    <a:p>
                      <a:pPr algn="r"/>
                      <a:r>
                        <a:rPr lang="en-US" sz="1200" dirty="0"/>
                        <a:t>$4,675,200</a:t>
                      </a:r>
                    </a:p>
                  </a:txBody>
                  <a:tcPr/>
                </a:tc>
                <a:tc>
                  <a:txBody>
                    <a:bodyPr/>
                    <a:lstStyle/>
                    <a:p>
                      <a:pPr algn="r"/>
                      <a:r>
                        <a:rPr lang="en-US" sz="1200" dirty="0"/>
                        <a:t>$0</a:t>
                      </a:r>
                    </a:p>
                  </a:txBody>
                  <a:tcPr/>
                </a:tc>
                <a:tc>
                  <a:txBody>
                    <a:bodyPr/>
                    <a:lstStyle/>
                    <a:p>
                      <a:pPr algn="r"/>
                      <a:r>
                        <a:rPr lang="en-US" sz="1200" dirty="0"/>
                        <a:t>$16,214,471</a:t>
                      </a:r>
                    </a:p>
                  </a:txBody>
                  <a:tcPr/>
                </a:tc>
                <a:extLst>
                  <a:ext uri="{0D108BD9-81ED-4DB2-BD59-A6C34878D82A}">
                    <a16:rowId xmlns:a16="http://schemas.microsoft.com/office/drawing/2014/main" val="10002"/>
                  </a:ext>
                </a:extLst>
              </a:tr>
              <a:tr h="229574">
                <a:tc>
                  <a:txBody>
                    <a:bodyPr/>
                    <a:lstStyle/>
                    <a:p>
                      <a:r>
                        <a:rPr lang="en-US" sz="1200" dirty="0"/>
                        <a:t>Other</a:t>
                      </a:r>
                    </a:p>
                  </a:txBody>
                  <a:tcPr/>
                </a:tc>
                <a:tc>
                  <a:txBody>
                    <a:bodyPr/>
                    <a:lstStyle/>
                    <a:p>
                      <a:pPr algn="r"/>
                      <a:r>
                        <a:rPr lang="en-US" sz="1200" dirty="0"/>
                        <a:t>$67,338,224</a:t>
                      </a:r>
                    </a:p>
                  </a:txBody>
                  <a:tcPr/>
                </a:tc>
                <a:tc>
                  <a:txBody>
                    <a:bodyPr/>
                    <a:lstStyle/>
                    <a:p>
                      <a:pPr algn="r"/>
                      <a:r>
                        <a:rPr lang="en-US" sz="1200" dirty="0"/>
                        <a:t>$67,338,224</a:t>
                      </a:r>
                    </a:p>
                  </a:txBody>
                  <a:tcPr/>
                </a:tc>
                <a:tc>
                  <a:txBody>
                    <a:bodyPr/>
                    <a:lstStyle/>
                    <a:p>
                      <a:pPr algn="r"/>
                      <a:r>
                        <a:rPr lang="en-US" sz="1200" dirty="0"/>
                        <a:t>$69,443,216</a:t>
                      </a:r>
                    </a:p>
                  </a:txBody>
                  <a:tcPr/>
                </a:tc>
                <a:extLst>
                  <a:ext uri="{0D108BD9-81ED-4DB2-BD59-A6C34878D82A}">
                    <a16:rowId xmlns:a16="http://schemas.microsoft.com/office/drawing/2014/main" val="10003"/>
                  </a:ext>
                </a:extLst>
              </a:tr>
              <a:tr h="229574">
                <a:tc>
                  <a:txBody>
                    <a:bodyPr/>
                    <a:lstStyle/>
                    <a:p>
                      <a:r>
                        <a:rPr lang="en-US" sz="1200" dirty="0"/>
                        <a:t>Federal</a:t>
                      </a:r>
                    </a:p>
                  </a:txBody>
                  <a:tcPr/>
                </a:tc>
                <a:tc>
                  <a:txBody>
                    <a:bodyPr/>
                    <a:lstStyle/>
                    <a:p>
                      <a:pPr algn="r"/>
                      <a:r>
                        <a:rPr lang="en-US" sz="1200" dirty="0"/>
                        <a:t>$7,240,741</a:t>
                      </a:r>
                    </a:p>
                  </a:txBody>
                  <a:tcPr/>
                </a:tc>
                <a:tc>
                  <a:txBody>
                    <a:bodyPr/>
                    <a:lstStyle/>
                    <a:p>
                      <a:pPr algn="r"/>
                      <a:r>
                        <a:rPr lang="en-US" sz="1200" dirty="0"/>
                        <a:t>$7,240,741</a:t>
                      </a:r>
                    </a:p>
                  </a:txBody>
                  <a:tcPr/>
                </a:tc>
                <a:tc>
                  <a:txBody>
                    <a:bodyPr/>
                    <a:lstStyle/>
                    <a:p>
                      <a:pPr algn="r"/>
                      <a:r>
                        <a:rPr lang="en-US" sz="1200" dirty="0"/>
                        <a:t>$7,240,741</a:t>
                      </a:r>
                    </a:p>
                  </a:txBody>
                  <a:tcPr/>
                </a:tc>
                <a:extLst>
                  <a:ext uri="{0D108BD9-81ED-4DB2-BD59-A6C34878D82A}">
                    <a16:rowId xmlns:a16="http://schemas.microsoft.com/office/drawing/2014/main" val="10004"/>
                  </a:ext>
                </a:extLst>
              </a:tr>
              <a:tr h="229574">
                <a:tc>
                  <a:txBody>
                    <a:bodyPr/>
                    <a:lstStyle/>
                    <a:p>
                      <a:r>
                        <a:rPr lang="en-US" sz="1200" b="1" dirty="0"/>
                        <a:t>Total</a:t>
                      </a:r>
                    </a:p>
                  </a:txBody>
                  <a:tcPr/>
                </a:tc>
                <a:tc>
                  <a:txBody>
                    <a:bodyPr/>
                    <a:lstStyle/>
                    <a:p>
                      <a:pPr algn="r"/>
                      <a:r>
                        <a:rPr lang="en-US" sz="1200" b="1" dirty="0"/>
                        <a:t>$88,903,181</a:t>
                      </a:r>
                    </a:p>
                  </a:txBody>
                  <a:tcPr/>
                </a:tc>
                <a:tc>
                  <a:txBody>
                    <a:bodyPr/>
                    <a:lstStyle/>
                    <a:p>
                      <a:pPr algn="r"/>
                      <a:r>
                        <a:rPr lang="en-US" sz="1200" b="1" dirty="0"/>
                        <a:t>$84,559,018</a:t>
                      </a:r>
                    </a:p>
                  </a:txBody>
                  <a:tcPr/>
                </a:tc>
                <a:tc>
                  <a:txBody>
                    <a:bodyPr/>
                    <a:lstStyle/>
                    <a:p>
                      <a:pPr algn="r"/>
                      <a:r>
                        <a:rPr lang="en-US" sz="1200" b="1" dirty="0"/>
                        <a:t>$104,778,974</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BF85CB-8E6F-4C76-A97C-98828569AB90}" type="slidenum">
              <a:rPr lang="en-US" smtClean="0"/>
              <a:pPr/>
              <a:t>6</a:t>
            </a:fld>
            <a:endParaRPr lang="en-US" dirty="0"/>
          </a:p>
        </p:txBody>
      </p:sp>
      <p:sp>
        <p:nvSpPr>
          <p:cNvPr id="9" name="Rectangle 8">
            <a:extLst>
              <a:ext uri="{FF2B5EF4-FFF2-40B4-BE49-F238E27FC236}">
                <a16:creationId xmlns:a16="http://schemas.microsoft.com/office/drawing/2014/main" id="{64742C81-DE56-447B-9340-540E1F12675D}"/>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1B44E7F-D148-48F1-9891-082F0F70CAB8}"/>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FY22 Projected Current Revenue</a:t>
            </a:r>
          </a:p>
        </p:txBody>
      </p:sp>
      <p:sp>
        <p:nvSpPr>
          <p:cNvPr id="11" name="Rectangle 10">
            <a:extLst>
              <a:ext uri="{FF2B5EF4-FFF2-40B4-BE49-F238E27FC236}">
                <a16:creationId xmlns:a16="http://schemas.microsoft.com/office/drawing/2014/main" id="{E83EF863-928F-4269-A679-039AB40D6BB9}"/>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1B0BE19-0458-4AA4-9185-E45728DA931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graphicFrame>
        <p:nvGraphicFramePr>
          <p:cNvPr id="13" name="Chart 12">
            <a:extLst>
              <a:ext uri="{FF2B5EF4-FFF2-40B4-BE49-F238E27FC236}">
                <a16:creationId xmlns:a16="http://schemas.microsoft.com/office/drawing/2014/main" id="{A4F7158C-BA9E-48A9-80E9-6164301B2333}"/>
              </a:ext>
            </a:extLst>
          </p:cNvPr>
          <p:cNvGraphicFramePr/>
          <p:nvPr>
            <p:extLst>
              <p:ext uri="{D42A27DB-BD31-4B8C-83A1-F6EECF244321}">
                <p14:modId xmlns:p14="http://schemas.microsoft.com/office/powerpoint/2010/main" val="2447078202"/>
              </p:ext>
            </p:extLst>
          </p:nvPr>
        </p:nvGraphicFramePr>
        <p:xfrm>
          <a:off x="1530036" y="1620300"/>
          <a:ext cx="9144000" cy="454342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9D5535FE-2D32-4B90-B5B3-69F8366621A0}"/>
              </a:ext>
            </a:extLst>
          </p:cNvPr>
          <p:cNvSpPr txBox="1"/>
          <p:nvPr/>
        </p:nvSpPr>
        <p:spPr>
          <a:xfrm>
            <a:off x="8845235" y="1702051"/>
            <a:ext cx="2356165" cy="400110"/>
          </a:xfrm>
          <a:prstGeom prst="rect">
            <a:avLst/>
          </a:prstGeom>
          <a:noFill/>
          <a:ln>
            <a:solidFill>
              <a:schemeClr val="tx1"/>
            </a:solidFill>
          </a:ln>
        </p:spPr>
        <p:txBody>
          <a:bodyPr wrap="square" rtlCol="0">
            <a:spAutoFit/>
          </a:bodyPr>
          <a:lstStyle/>
          <a:p>
            <a:pPr algn="ctr"/>
            <a:r>
              <a:rPr lang="en-US" sz="2000" dirty="0"/>
              <a:t>Total: $104,778,974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BF85CB-8E6F-4C76-A97C-98828569AB90}" type="slidenum">
              <a:rPr lang="en-US" smtClean="0"/>
              <a:pPr/>
              <a:t>7</a:t>
            </a:fld>
            <a:endParaRPr lang="en-US" dirty="0"/>
          </a:p>
        </p:txBody>
      </p:sp>
      <p:sp>
        <p:nvSpPr>
          <p:cNvPr id="9" name="Rectangle 8">
            <a:extLst>
              <a:ext uri="{FF2B5EF4-FFF2-40B4-BE49-F238E27FC236}">
                <a16:creationId xmlns:a16="http://schemas.microsoft.com/office/drawing/2014/main" id="{E2F3E14C-AD19-449A-8F24-7B715F7D7EF5}"/>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2DAF55-0013-4ADC-BB6A-1AB0BFE3A2AC}"/>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FY22 Projected Current Expenses</a:t>
            </a:r>
          </a:p>
        </p:txBody>
      </p:sp>
      <p:sp>
        <p:nvSpPr>
          <p:cNvPr id="11" name="Rectangle 10">
            <a:extLst>
              <a:ext uri="{FF2B5EF4-FFF2-40B4-BE49-F238E27FC236}">
                <a16:creationId xmlns:a16="http://schemas.microsoft.com/office/drawing/2014/main" id="{D1E690AA-5BB4-4064-876E-39C7C364662C}"/>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B97EA026-6C38-4ACF-B6F1-8B70D82897A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graphicFrame>
        <p:nvGraphicFramePr>
          <p:cNvPr id="13" name="Chart 12">
            <a:extLst>
              <a:ext uri="{FF2B5EF4-FFF2-40B4-BE49-F238E27FC236}">
                <a16:creationId xmlns:a16="http://schemas.microsoft.com/office/drawing/2014/main" id="{1F23D2DA-567E-48D1-9AA5-4EEDE17FC88E}"/>
              </a:ext>
            </a:extLst>
          </p:cNvPr>
          <p:cNvGraphicFramePr/>
          <p:nvPr>
            <p:extLst>
              <p:ext uri="{D42A27DB-BD31-4B8C-83A1-F6EECF244321}">
                <p14:modId xmlns:p14="http://schemas.microsoft.com/office/powerpoint/2010/main" val="3666962808"/>
              </p:ext>
            </p:extLst>
          </p:nvPr>
        </p:nvGraphicFramePr>
        <p:xfrm>
          <a:off x="1520982" y="1639917"/>
          <a:ext cx="9144000" cy="4543425"/>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1FEF4E59-BC19-4D95-B793-AEE5979FDE8D}"/>
              </a:ext>
            </a:extLst>
          </p:cNvPr>
          <p:cNvSpPr txBox="1"/>
          <p:nvPr/>
        </p:nvSpPr>
        <p:spPr>
          <a:xfrm>
            <a:off x="8686801" y="1702051"/>
            <a:ext cx="2295052" cy="400110"/>
          </a:xfrm>
          <a:prstGeom prst="rect">
            <a:avLst/>
          </a:prstGeom>
          <a:noFill/>
          <a:ln>
            <a:solidFill>
              <a:schemeClr val="tx1"/>
            </a:solidFill>
          </a:ln>
        </p:spPr>
        <p:txBody>
          <a:bodyPr wrap="square" rtlCol="0">
            <a:spAutoFit/>
          </a:bodyPr>
          <a:lstStyle/>
          <a:p>
            <a:pPr algn="ctr"/>
            <a:r>
              <a:rPr lang="en-US" sz="2000" dirty="0"/>
              <a:t>Total: $104,778,974</a:t>
            </a:r>
          </a:p>
        </p:txBody>
      </p:sp>
    </p:spTree>
    <p:extLst>
      <p:ext uri="{BB962C8B-B14F-4D97-AF65-F5344CB8AC3E}">
        <p14:creationId xmlns:p14="http://schemas.microsoft.com/office/powerpoint/2010/main" val="3924589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BF85CB-8E6F-4C76-A97C-98828569AB90}" type="slidenum">
              <a:rPr lang="en-US" smtClean="0"/>
              <a:pPr/>
              <a:t>8</a:t>
            </a:fld>
            <a:endParaRPr lang="en-US" dirty="0"/>
          </a:p>
        </p:txBody>
      </p:sp>
      <p:sp>
        <p:nvSpPr>
          <p:cNvPr id="10" name="Rectangle 9">
            <a:extLst>
              <a:ext uri="{FF2B5EF4-FFF2-40B4-BE49-F238E27FC236}">
                <a16:creationId xmlns:a16="http://schemas.microsoft.com/office/drawing/2014/main" id="{6DB4C638-7F41-49A3-9B14-E421CC8BA318}"/>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7767CA9-195B-44DC-B871-24F5899576B2}"/>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Recurring Request</a:t>
            </a:r>
          </a:p>
        </p:txBody>
      </p:sp>
      <p:sp>
        <p:nvSpPr>
          <p:cNvPr id="12" name="Rectangle 11">
            <a:extLst>
              <a:ext uri="{FF2B5EF4-FFF2-40B4-BE49-F238E27FC236}">
                <a16:creationId xmlns:a16="http://schemas.microsoft.com/office/drawing/2014/main" id="{7A64DC71-1170-4447-9436-8C2C0DAD6FC8}"/>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5F457504-EF84-4D6B-A569-AB3793DC6CA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graphicFrame>
        <p:nvGraphicFramePr>
          <p:cNvPr id="14" name="Table 14">
            <a:extLst>
              <a:ext uri="{FF2B5EF4-FFF2-40B4-BE49-F238E27FC236}">
                <a16:creationId xmlns:a16="http://schemas.microsoft.com/office/drawing/2014/main" id="{DC918FE8-DB00-4F7D-BFEF-18E7CF752090}"/>
              </a:ext>
            </a:extLst>
          </p:cNvPr>
          <p:cNvGraphicFramePr>
            <a:graphicFrameLocks noGrp="1"/>
          </p:cNvGraphicFramePr>
          <p:nvPr>
            <p:extLst>
              <p:ext uri="{D42A27DB-BD31-4B8C-83A1-F6EECF244321}">
                <p14:modId xmlns:p14="http://schemas.microsoft.com/office/powerpoint/2010/main" val="875126539"/>
              </p:ext>
            </p:extLst>
          </p:nvPr>
        </p:nvGraphicFramePr>
        <p:xfrm>
          <a:off x="609600" y="1571953"/>
          <a:ext cx="10972800" cy="32054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1219048985"/>
                    </a:ext>
                  </a:extLst>
                </a:gridCol>
                <a:gridCol w="2133600">
                  <a:extLst>
                    <a:ext uri="{9D8B030D-6E8A-4147-A177-3AD203B41FA5}">
                      <a16:colId xmlns:a16="http://schemas.microsoft.com/office/drawing/2014/main" val="3745240030"/>
                    </a:ext>
                  </a:extLst>
                </a:gridCol>
                <a:gridCol w="6629400">
                  <a:extLst>
                    <a:ext uri="{9D8B030D-6E8A-4147-A177-3AD203B41FA5}">
                      <a16:colId xmlns:a16="http://schemas.microsoft.com/office/drawing/2014/main" val="2549591189"/>
                    </a:ext>
                  </a:extLst>
                </a:gridCol>
              </a:tblGrid>
              <a:tr h="370840">
                <a:tc>
                  <a:txBody>
                    <a:bodyPr/>
                    <a:lstStyle/>
                    <a:p>
                      <a:r>
                        <a:rPr lang="en-US" dirty="0"/>
                        <a:t>Request</a:t>
                      </a:r>
                    </a:p>
                  </a:txBody>
                  <a:tcPr>
                    <a:solidFill>
                      <a:schemeClr val="tx2"/>
                    </a:solidFill>
                  </a:tcPr>
                </a:tc>
                <a:tc>
                  <a:txBody>
                    <a:bodyPr/>
                    <a:lstStyle/>
                    <a:p>
                      <a:r>
                        <a:rPr lang="en-US" dirty="0"/>
                        <a:t>Amount Requested</a:t>
                      </a:r>
                    </a:p>
                  </a:txBody>
                  <a:tcPr>
                    <a:solidFill>
                      <a:schemeClr val="tx2"/>
                    </a:solidFill>
                  </a:tcPr>
                </a:tc>
                <a:tc>
                  <a:txBody>
                    <a:bodyPr/>
                    <a:lstStyle/>
                    <a:p>
                      <a:r>
                        <a:rPr lang="en-US" dirty="0"/>
                        <a:t>Description</a:t>
                      </a:r>
                    </a:p>
                  </a:txBody>
                  <a:tcPr>
                    <a:solidFill>
                      <a:schemeClr val="tx2"/>
                    </a:solidFill>
                  </a:tcPr>
                </a:tc>
                <a:extLst>
                  <a:ext uri="{0D108BD9-81ED-4DB2-BD59-A6C34878D82A}">
                    <a16:rowId xmlns:a16="http://schemas.microsoft.com/office/drawing/2014/main" val="1120859870"/>
                  </a:ext>
                </a:extLst>
              </a:tr>
              <a:tr h="370840">
                <a:tc>
                  <a:txBody>
                    <a:bodyPr/>
                    <a:lstStyle/>
                    <a:p>
                      <a:r>
                        <a:rPr lang="en-US" sz="1600" dirty="0"/>
                        <a:t>Tuition Mitigation</a:t>
                      </a:r>
                    </a:p>
                  </a:txBody>
                  <a:tcPr/>
                </a:tc>
                <a:tc>
                  <a:txBody>
                    <a:bodyPr/>
                    <a:lstStyle/>
                    <a:p>
                      <a:pPr algn="r"/>
                      <a:r>
                        <a:rPr lang="en-US" sz="1600" dirty="0"/>
                        <a:t>$1,715,534</a:t>
                      </a:r>
                    </a:p>
                  </a:txBody>
                  <a:tcPr/>
                </a:tc>
                <a:tc>
                  <a:txBody>
                    <a:bodyPr/>
                    <a:lstStyle/>
                    <a:p>
                      <a:pPr marL="285750" indent="-285750">
                        <a:buFont typeface="Arial" panose="020B0604020202020204" pitchFamily="34" charset="0"/>
                        <a:buChar char="•"/>
                      </a:pPr>
                      <a:r>
                        <a:rPr lang="en-US" sz="1400" dirty="0"/>
                        <a:t>To mitigate the unavoidable increase in expenses as published by Higher Education Price Index (HEPI).</a:t>
                      </a:r>
                    </a:p>
                    <a:p>
                      <a:endParaRPr lang="en-US" sz="600" dirty="0"/>
                    </a:p>
                    <a:p>
                      <a:pPr marL="285750" indent="-285750">
                        <a:buFont typeface="Arial" panose="020B0604020202020204" pitchFamily="34" charset="0"/>
                        <a:buChar char="•"/>
                      </a:pPr>
                      <a:r>
                        <a:rPr lang="en-US" sz="1400" dirty="0"/>
                        <a:t>Lander is committed to keeping the cost of higher education as low as possible, keeping tuition flat for the past seven years.  While this is great for the University’s students and enrollment, it puts Lander in the position of needing additional recurring funds to help cover the cost of increases to:</a:t>
                      </a:r>
                    </a:p>
                    <a:p>
                      <a:pPr marL="742950" lvl="1" indent="-285750">
                        <a:buFont typeface="Wingdings" panose="05000000000000000000" pitchFamily="2" charset="2"/>
                        <a:buChar char="Ø"/>
                      </a:pPr>
                      <a:r>
                        <a:rPr lang="en-US" sz="1200" dirty="0"/>
                        <a:t>Retirement, Health Insurance, and/or Base Pay Increases</a:t>
                      </a:r>
                    </a:p>
                    <a:p>
                      <a:pPr marL="742950" lvl="1" indent="-285750">
                        <a:buFont typeface="Wingdings" panose="05000000000000000000" pitchFamily="2" charset="2"/>
                        <a:buChar char="Ø"/>
                      </a:pPr>
                      <a:r>
                        <a:rPr lang="en-US" sz="1200" dirty="0"/>
                        <a:t>Cost of additional expenses related to higher enrollment (utilities, programming, etc.)</a:t>
                      </a:r>
                    </a:p>
                    <a:p>
                      <a:pPr marL="742950" lvl="1" indent="-285750">
                        <a:buFont typeface="Wingdings" panose="05000000000000000000" pitchFamily="2" charset="2"/>
                        <a:buChar char="Ø"/>
                      </a:pPr>
                      <a:r>
                        <a:rPr lang="en-US" sz="1200" dirty="0"/>
                        <a:t>Help the University work towards achieving its strategic goals</a:t>
                      </a:r>
                    </a:p>
                    <a:p>
                      <a:endParaRPr lang="en-US" sz="600" dirty="0"/>
                    </a:p>
                    <a:p>
                      <a:pPr marL="285750" indent="-285750">
                        <a:buFont typeface="Arial" panose="020B0604020202020204" pitchFamily="34" charset="0"/>
                        <a:buChar char="•"/>
                      </a:pPr>
                      <a:r>
                        <a:rPr lang="en-US" sz="1400" dirty="0"/>
                        <a:t>The University calculated the amount of this request by taking 2.7% (HEPI) of the University’s total appropriation/authorization, less auxiliary enterprises and federal funds.</a:t>
                      </a:r>
                    </a:p>
                    <a:p>
                      <a:endParaRPr lang="en-US" sz="600" dirty="0"/>
                    </a:p>
                  </a:txBody>
                  <a:tcPr/>
                </a:tc>
                <a:extLst>
                  <a:ext uri="{0D108BD9-81ED-4DB2-BD59-A6C34878D82A}">
                    <a16:rowId xmlns:a16="http://schemas.microsoft.com/office/drawing/2014/main" val="106639422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1E0358-8BAD-4D0A-9C83-567234BB8F00}"/>
              </a:ext>
            </a:extLst>
          </p:cNvPr>
          <p:cNvSpPr>
            <a:spLocks noGrp="1"/>
          </p:cNvSpPr>
          <p:nvPr>
            <p:ph type="sldNum" sz="quarter" idx="12"/>
          </p:nvPr>
        </p:nvSpPr>
        <p:spPr/>
        <p:txBody>
          <a:bodyPr/>
          <a:lstStyle/>
          <a:p>
            <a:fld id="{0EBF85CB-8E6F-4C76-A97C-98828569AB90}" type="slidenum">
              <a:rPr lang="en-US" smtClean="0"/>
              <a:pPr/>
              <a:t>9</a:t>
            </a:fld>
            <a:endParaRPr lang="en-US" dirty="0"/>
          </a:p>
        </p:txBody>
      </p:sp>
      <p:sp>
        <p:nvSpPr>
          <p:cNvPr id="5" name="Rectangle 4">
            <a:extLst>
              <a:ext uri="{FF2B5EF4-FFF2-40B4-BE49-F238E27FC236}">
                <a16:creationId xmlns:a16="http://schemas.microsoft.com/office/drawing/2014/main" id="{07FEC53D-DFB3-4781-AB76-B980EB9938AD}"/>
              </a:ext>
            </a:extLst>
          </p:cNvPr>
          <p:cNvSpPr/>
          <p:nvPr/>
        </p:nvSpPr>
        <p:spPr>
          <a:xfrm>
            <a:off x="0" y="0"/>
            <a:ext cx="12192000" cy="10598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77B176B-58B6-405E-93F6-C3A5DCF11DB5}"/>
              </a:ext>
            </a:extLst>
          </p:cNvPr>
          <p:cNvSpPr txBox="1"/>
          <p:nvPr/>
        </p:nvSpPr>
        <p:spPr>
          <a:xfrm>
            <a:off x="428885" y="264260"/>
            <a:ext cx="8859972" cy="523220"/>
          </a:xfrm>
          <a:prstGeom prst="rect">
            <a:avLst/>
          </a:prstGeom>
          <a:noFill/>
          <a:effectLst>
            <a:outerShdw sx="1000" sy="1000" algn="ctr" rotWithShape="0">
              <a:srgbClr val="000000"/>
            </a:outerShdw>
          </a:effectLst>
        </p:spPr>
        <p:txBody>
          <a:bodyPr wrap="square" rtlCol="0">
            <a:spAutoFit/>
          </a:bodyPr>
          <a:lstStyle/>
          <a:p>
            <a:pPr defTabSz="914484"/>
            <a:r>
              <a:rPr lang="en-US" sz="2800" b="1" dirty="0">
                <a:solidFill>
                  <a:schemeClr val="bg1"/>
                </a:solidFill>
                <a:latin typeface="Cambria" panose="02040503050406030204" pitchFamily="18" charset="0"/>
                <a:ea typeface="Arial Black" charset="0"/>
                <a:cs typeface="Arial Black" charset="0"/>
              </a:rPr>
              <a:t>Recurring Request</a:t>
            </a:r>
          </a:p>
        </p:txBody>
      </p:sp>
      <p:sp>
        <p:nvSpPr>
          <p:cNvPr id="7" name="Rectangle 6">
            <a:extLst>
              <a:ext uri="{FF2B5EF4-FFF2-40B4-BE49-F238E27FC236}">
                <a16:creationId xmlns:a16="http://schemas.microsoft.com/office/drawing/2014/main" id="{AD4617C0-1C70-4D02-AC3F-06C81267E892}"/>
              </a:ext>
            </a:extLst>
          </p:cNvPr>
          <p:cNvSpPr/>
          <p:nvPr/>
        </p:nvSpPr>
        <p:spPr>
          <a:xfrm>
            <a:off x="0" y="6609346"/>
            <a:ext cx="12192000" cy="2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27CD97B-8DDA-44E5-A4D7-503AC2E8130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533346" y="106757"/>
            <a:ext cx="2414164" cy="838227"/>
          </a:xfrm>
          <a:prstGeom prst="rect">
            <a:avLst/>
          </a:prstGeom>
        </p:spPr>
      </p:pic>
      <p:graphicFrame>
        <p:nvGraphicFramePr>
          <p:cNvPr id="18" name="Table 14">
            <a:extLst>
              <a:ext uri="{FF2B5EF4-FFF2-40B4-BE49-F238E27FC236}">
                <a16:creationId xmlns:a16="http://schemas.microsoft.com/office/drawing/2014/main" id="{E425ACE6-0244-4222-AD21-85056092B69E}"/>
              </a:ext>
            </a:extLst>
          </p:cNvPr>
          <p:cNvGraphicFramePr>
            <a:graphicFrameLocks noGrp="1"/>
          </p:cNvGraphicFramePr>
          <p:nvPr>
            <p:extLst>
              <p:ext uri="{D42A27DB-BD31-4B8C-83A1-F6EECF244321}">
                <p14:modId xmlns:p14="http://schemas.microsoft.com/office/powerpoint/2010/main" val="4027662551"/>
              </p:ext>
            </p:extLst>
          </p:nvPr>
        </p:nvGraphicFramePr>
        <p:xfrm>
          <a:off x="609600" y="1477469"/>
          <a:ext cx="10972800" cy="471424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1219048985"/>
                    </a:ext>
                  </a:extLst>
                </a:gridCol>
                <a:gridCol w="2133600">
                  <a:extLst>
                    <a:ext uri="{9D8B030D-6E8A-4147-A177-3AD203B41FA5}">
                      <a16:colId xmlns:a16="http://schemas.microsoft.com/office/drawing/2014/main" val="3745240030"/>
                    </a:ext>
                  </a:extLst>
                </a:gridCol>
                <a:gridCol w="6629400">
                  <a:extLst>
                    <a:ext uri="{9D8B030D-6E8A-4147-A177-3AD203B41FA5}">
                      <a16:colId xmlns:a16="http://schemas.microsoft.com/office/drawing/2014/main" val="2549591189"/>
                    </a:ext>
                  </a:extLst>
                </a:gridCol>
              </a:tblGrid>
              <a:tr h="370840">
                <a:tc>
                  <a:txBody>
                    <a:bodyPr/>
                    <a:lstStyle/>
                    <a:p>
                      <a:r>
                        <a:rPr lang="en-US" dirty="0"/>
                        <a:t>Request</a:t>
                      </a:r>
                    </a:p>
                  </a:txBody>
                  <a:tcPr>
                    <a:solidFill>
                      <a:schemeClr val="tx2"/>
                    </a:solidFill>
                  </a:tcPr>
                </a:tc>
                <a:tc>
                  <a:txBody>
                    <a:bodyPr/>
                    <a:lstStyle/>
                    <a:p>
                      <a:r>
                        <a:rPr lang="en-US" dirty="0"/>
                        <a:t>Amount Requested</a:t>
                      </a:r>
                    </a:p>
                  </a:txBody>
                  <a:tcPr>
                    <a:solidFill>
                      <a:schemeClr val="tx2"/>
                    </a:solidFill>
                  </a:tcPr>
                </a:tc>
                <a:tc>
                  <a:txBody>
                    <a:bodyPr/>
                    <a:lstStyle/>
                    <a:p>
                      <a:r>
                        <a:rPr lang="en-US" dirty="0"/>
                        <a:t>Description</a:t>
                      </a:r>
                    </a:p>
                  </a:txBody>
                  <a:tcPr>
                    <a:solidFill>
                      <a:schemeClr val="tx2"/>
                    </a:solidFill>
                  </a:tcPr>
                </a:tc>
                <a:extLst>
                  <a:ext uri="{0D108BD9-81ED-4DB2-BD59-A6C34878D82A}">
                    <a16:rowId xmlns:a16="http://schemas.microsoft.com/office/drawing/2014/main" val="1120859870"/>
                  </a:ext>
                </a:extLst>
              </a:tr>
              <a:tr h="370840">
                <a:tc>
                  <a:txBody>
                    <a:bodyPr/>
                    <a:lstStyle/>
                    <a:p>
                      <a:r>
                        <a:rPr lang="en-US" sz="1600" dirty="0"/>
                        <a:t>South Carolina Institute on the Prevention of Sexual Violence on College Campuses</a:t>
                      </a:r>
                    </a:p>
                  </a:txBody>
                  <a:tcPr/>
                </a:tc>
                <a:tc>
                  <a:txBody>
                    <a:bodyPr/>
                    <a:lstStyle/>
                    <a:p>
                      <a:pPr algn="r"/>
                      <a:r>
                        <a:rPr lang="en-US" sz="1600" dirty="0"/>
                        <a:t>$400,000</a:t>
                      </a:r>
                    </a:p>
                  </a:txBody>
                  <a:tcPr/>
                </a:tc>
                <a:tc>
                  <a:txBody>
                    <a:bodyPr/>
                    <a:lstStyle/>
                    <a:p>
                      <a:pPr marL="285750" indent="-285750">
                        <a:buFont typeface="Arial" panose="020B0604020202020204" pitchFamily="34" charset="0"/>
                        <a:buChar char="•"/>
                      </a:pPr>
                      <a:r>
                        <a:rPr lang="en-US" sz="1400" dirty="0"/>
                        <a:t>The mission of the South Carolina Institute on the Prevention of Sexual Violence on College Campuses is to reduce the prevalence of sexual violence on college campuses in South Carolina by producing a set of standards to be recommended for all institutions of higher education in the state.</a:t>
                      </a:r>
                      <a:endParaRPr lang="en-US" sz="600" dirty="0"/>
                    </a:p>
                    <a:p>
                      <a:endParaRPr lang="en-US" sz="600" dirty="0"/>
                    </a:p>
                    <a:p>
                      <a:pPr marL="285750" indent="-285750">
                        <a:buFont typeface="Arial" panose="020B0604020202020204" pitchFamily="34" charset="0"/>
                        <a:buChar char="•"/>
                      </a:pPr>
                      <a:r>
                        <a:rPr lang="en-US" sz="1400" dirty="0"/>
                        <a:t>The state and national statistics on this matter are alarming:</a:t>
                      </a:r>
                    </a:p>
                    <a:p>
                      <a:pPr marL="685800" lvl="1" indent="-230188">
                        <a:buFont typeface="Wingdings" panose="05000000000000000000" pitchFamily="2" charset="2"/>
                        <a:buChar char="Ø"/>
                      </a:pPr>
                      <a:r>
                        <a:rPr lang="en-US" sz="1100" dirty="0"/>
                        <a:t> 13% of all students experience rape or sexual assault through physical force, violence, or incapacitation</a:t>
                      </a:r>
                    </a:p>
                    <a:p>
                      <a:pPr marL="685800" lvl="1" indent="-230188">
                        <a:buFont typeface="Wingdings" panose="05000000000000000000" pitchFamily="2" charset="2"/>
                        <a:buChar char="Ø"/>
                      </a:pPr>
                      <a:r>
                        <a:rPr lang="en-US" sz="1100" dirty="0"/>
                        <a:t> Among undergraduates, 26.4% of females and 6.8% of males experience rape or sexual assault through physical force, violence, or incapacitation</a:t>
                      </a:r>
                    </a:p>
                    <a:p>
                      <a:pPr marL="685800" lvl="1" indent="-230188">
                        <a:buFont typeface="Wingdings" panose="05000000000000000000" pitchFamily="2" charset="2"/>
                        <a:buChar char="Ø"/>
                      </a:pPr>
                      <a:r>
                        <a:rPr lang="en-US" sz="1100" dirty="0"/>
                        <a:t> Among graduate and professional students, 9.7% of females and 2.5% of males experience rape or sexual assault through physical force, violence, or incapacitation</a:t>
                      </a:r>
                    </a:p>
                    <a:p>
                      <a:pPr lvl="1"/>
                      <a:endParaRPr lang="en-US" sz="600" dirty="0"/>
                    </a:p>
                    <a:p>
                      <a:pPr marL="285750" indent="-285750">
                        <a:buFont typeface="Arial" panose="020B0604020202020204" pitchFamily="34" charset="0"/>
                        <a:buChar char="•"/>
                      </a:pPr>
                      <a:r>
                        <a:rPr lang="en-US" sz="1400" dirty="0"/>
                        <a:t>It is the desire of the Institute to host semi-annual meetings of all South Carolina university leaders and representatives.  </a:t>
                      </a:r>
                    </a:p>
                    <a:p>
                      <a:pPr marL="685800" lvl="1" indent="-228600">
                        <a:buFont typeface="Wingdings" panose="05000000000000000000" pitchFamily="2" charset="2"/>
                        <a:buChar char="Ø"/>
                      </a:pPr>
                      <a:r>
                        <a:rPr lang="en-US" sz="1100" dirty="0"/>
                        <a:t>State and national subject-matter experts will be invited to speak and share information with participating institutions.</a:t>
                      </a:r>
                    </a:p>
                    <a:p>
                      <a:pPr marL="685800" lvl="1" indent="-228600">
                        <a:buFont typeface="Wingdings" panose="05000000000000000000" pitchFamily="2" charset="2"/>
                        <a:buChar char="Ø"/>
                      </a:pPr>
                      <a:r>
                        <a:rPr lang="en-US" sz="1100" dirty="0"/>
                        <a:t>Focus will be placed on current trends, legislation, and best-practices for topics related to sexual violence on college campuses, victim support services, standardization of reporting, Title IX, Violence Against Women Act (VAWA), Jeanne Clery Act, Tucker Hipps Transparency Act, and more.</a:t>
                      </a:r>
                    </a:p>
                    <a:p>
                      <a:endParaRPr lang="en-US" sz="600" dirty="0"/>
                    </a:p>
                    <a:p>
                      <a:pPr marL="285750" indent="-285750">
                        <a:buFont typeface="Arial" panose="020B0604020202020204" pitchFamily="34" charset="0"/>
                        <a:buChar char="•"/>
                      </a:pPr>
                      <a:r>
                        <a:rPr lang="en-US" sz="1400" dirty="0"/>
                        <a:t>A multi-day summer conference will include workshops, training and seminars to share information and best-practices in preparation for students’ return to campuses each fall.</a:t>
                      </a:r>
                    </a:p>
                  </a:txBody>
                  <a:tcPr/>
                </a:tc>
                <a:extLst>
                  <a:ext uri="{0D108BD9-81ED-4DB2-BD59-A6C34878D82A}">
                    <a16:rowId xmlns:a16="http://schemas.microsoft.com/office/drawing/2014/main" val="1066394225"/>
                  </a:ext>
                </a:extLst>
              </a:tr>
            </a:tbl>
          </a:graphicData>
        </a:graphic>
      </p:graphicFrame>
    </p:spTree>
    <p:extLst>
      <p:ext uri="{BB962C8B-B14F-4D97-AF65-F5344CB8AC3E}">
        <p14:creationId xmlns:p14="http://schemas.microsoft.com/office/powerpoint/2010/main" val="127781119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236815DB03734BA4073D30B7BE541E" ma:contentTypeVersion="14" ma:contentTypeDescription="Create a new document." ma:contentTypeScope="" ma:versionID="7ad030d705f02b0a8fb0a8b8292bc688">
  <xsd:schema xmlns:xsd="http://www.w3.org/2001/XMLSchema" xmlns:xs="http://www.w3.org/2001/XMLSchema" xmlns:p="http://schemas.microsoft.com/office/2006/metadata/properties" xmlns:ns3="371aee6c-e538-48bf-8cfb-70e482ee1201" xmlns:ns4="3d4e4a90-3a49-4ca6-8e98-054be5fee715" targetNamespace="http://schemas.microsoft.com/office/2006/metadata/properties" ma:root="true" ma:fieldsID="ad63478243f6067ba12bf8011bff4d57" ns3:_="" ns4:_="">
    <xsd:import namespace="371aee6c-e538-48bf-8cfb-70e482ee1201"/>
    <xsd:import namespace="3d4e4a90-3a49-4ca6-8e98-054be5fee71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Location" minOccurs="0"/>
                <xsd:element ref="ns4:MediaServiceOCR"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1aee6c-e538-48bf-8cfb-70e482ee120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4e4a90-3a49-4ca6-8e98-054be5fee71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1F0E16-8FEF-4BFC-9C3A-6BB6F0B330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1aee6c-e538-48bf-8cfb-70e482ee1201"/>
    <ds:schemaRef ds:uri="3d4e4a90-3a49-4ca6-8e98-054be5fee7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BE803F-9466-4D87-9333-5A8C63D2412E}">
  <ds:schemaRefs>
    <ds:schemaRef ds:uri="http://schemas.microsoft.com/sharepoint/v3/contenttype/forms"/>
  </ds:schemaRefs>
</ds:datastoreItem>
</file>

<file path=customXml/itemProps3.xml><?xml version="1.0" encoding="utf-8"?>
<ds:datastoreItem xmlns:ds="http://schemas.openxmlformats.org/officeDocument/2006/customXml" ds:itemID="{EFF906E0-A833-40D1-A195-2A35CEEA2A9B}">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3d4e4a90-3a49-4ca6-8e98-054be5fee715"/>
    <ds:schemaRef ds:uri="http://purl.org/dc/terms/"/>
    <ds:schemaRef ds:uri="http://schemas.openxmlformats.org/package/2006/metadata/core-properties"/>
    <ds:schemaRef ds:uri="371aee6c-e538-48bf-8cfb-70e482ee120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24661</TotalTime>
  <Words>3241</Words>
  <Application>Microsoft Office PowerPoint</Application>
  <PresentationFormat>Widescreen</PresentationFormat>
  <Paragraphs>813</Paragraphs>
  <Slides>35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Black</vt:lpstr>
      <vt:lpstr>Calibri</vt:lpstr>
      <vt:lpstr>Cambria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LPITS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Agency Title Page</dc:title>
  <dc:creator>%USERNAME%</dc:creator>
  <cp:lastModifiedBy>AJ Newton</cp:lastModifiedBy>
  <cp:revision>241</cp:revision>
  <cp:lastPrinted>2022-01-04T16:10:30Z</cp:lastPrinted>
  <dcterms:created xsi:type="dcterms:W3CDTF">2012-12-18T13:46:33Z</dcterms:created>
  <dcterms:modified xsi:type="dcterms:W3CDTF">2022-01-04T19:47:52Z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0x01010048236815DB03734BA4073D30B7BE541E</vt:lpwstr>
  </property>
</Properties>
</file>